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714" r:id="rId2"/>
    <p:sldMasterId id="2147483743" r:id="rId3"/>
    <p:sldMasterId id="2147483755" r:id="rId4"/>
    <p:sldMasterId id="2147483806" r:id="rId5"/>
  </p:sldMasterIdLst>
  <p:notesMasterIdLst>
    <p:notesMasterId r:id="rId41"/>
  </p:notesMasterIdLst>
  <p:handoutMasterIdLst>
    <p:handoutMasterId r:id="rId42"/>
  </p:handoutMasterIdLst>
  <p:sldIdLst>
    <p:sldId id="598" r:id="rId6"/>
    <p:sldId id="359" r:id="rId7"/>
    <p:sldId id="260" r:id="rId8"/>
    <p:sldId id="261" r:id="rId9"/>
    <p:sldId id="358" r:id="rId10"/>
    <p:sldId id="298" r:id="rId11"/>
    <p:sldId id="263" r:id="rId12"/>
    <p:sldId id="656" r:id="rId13"/>
    <p:sldId id="749" r:id="rId14"/>
    <p:sldId id="272" r:id="rId15"/>
    <p:sldId id="600" r:id="rId16"/>
    <p:sldId id="274" r:id="rId17"/>
    <p:sldId id="275" r:id="rId18"/>
    <p:sldId id="751" r:id="rId19"/>
    <p:sldId id="276" r:id="rId20"/>
    <p:sldId id="277" r:id="rId21"/>
    <p:sldId id="750" r:id="rId22"/>
    <p:sldId id="328" r:id="rId23"/>
    <p:sldId id="329" r:id="rId24"/>
    <p:sldId id="330" r:id="rId25"/>
    <p:sldId id="313" r:id="rId26"/>
    <p:sldId id="331" r:id="rId27"/>
    <p:sldId id="332" r:id="rId28"/>
    <p:sldId id="333" r:id="rId29"/>
    <p:sldId id="314" r:id="rId30"/>
    <p:sldId id="334" r:id="rId31"/>
    <p:sldId id="315" r:id="rId32"/>
    <p:sldId id="335" r:id="rId33"/>
    <p:sldId id="318" r:id="rId34"/>
    <p:sldId id="336" r:id="rId35"/>
    <p:sldId id="337" r:id="rId36"/>
    <p:sldId id="338" r:id="rId37"/>
    <p:sldId id="339" r:id="rId38"/>
    <p:sldId id="655" r:id="rId39"/>
    <p:sldId id="590" r:id="rId40"/>
  </p:sldIdLst>
  <p:sldSz cx="20104100" cy="11303000"/>
  <p:notesSz cx="6858000" cy="9144000"/>
  <p:defaultTextStyle>
    <a:defPPr marL="0" marR="0" indent="0" algn="l" defTabSz="91398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1pPr>
    <a:lvl2pPr marL="0" marR="0" indent="456264"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2546"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8818"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5098"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81372"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7639"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3908"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50183"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3560">
          <p15:clr>
            <a:srgbClr val="A4A3A4"/>
          </p15:clr>
        </p15:guide>
        <p15:guide id="2" pos="63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Hodgson" initials="E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scaleToFitPaper="1" frameSlides="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BE0B"/>
    <a:srgbClr val="FC465F"/>
    <a:srgbClr val="E24044"/>
    <a:srgbClr val="F62C50"/>
    <a:srgbClr val="FF00FF"/>
    <a:srgbClr val="58348B"/>
    <a:srgbClr val="16C3C0"/>
    <a:srgbClr val="263039"/>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0E1"/>
          </a:solidFill>
        </a:fill>
      </a:tcStyle>
    </a:wholeTbl>
    <a:band2H>
      <a:tcTxStyle/>
      <a:tcStyle>
        <a:tcBdr/>
        <a:fill>
          <a:solidFill>
            <a:srgbClr val="EF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4040" autoAdjust="0"/>
  </p:normalViewPr>
  <p:slideViewPr>
    <p:cSldViewPr snapToGrid="0" snapToObjects="1">
      <p:cViewPr varScale="1">
        <p:scale>
          <a:sx n="36" d="100"/>
          <a:sy n="36" d="100"/>
        </p:scale>
        <p:origin x="960" y="52"/>
      </p:cViewPr>
      <p:guideLst>
        <p:guide orient="horz" pos="3560"/>
        <p:guide pos="6308"/>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61F6A68-9B56-7D49-BFA8-7AE7F3B58810}" type="datetimeFigureOut">
              <a:rPr lang="en-US" smtClean="0"/>
              <a:t>28/09/2023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6BBBDA-BEF2-3A41-8002-C8F8CBC8575C}" type="slidenum">
              <a:rPr lang="en-US" smtClean="0"/>
              <a:t>‹#›</a:t>
            </a:fld>
            <a:endParaRPr lang="en-US"/>
          </a:p>
        </p:txBody>
      </p:sp>
    </p:spTree>
    <p:extLst>
      <p:ext uri="{BB962C8B-B14F-4D97-AF65-F5344CB8AC3E}">
        <p14:creationId xmlns:p14="http://schemas.microsoft.com/office/powerpoint/2010/main" val="3662435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3" name="Shape 623"/>
          <p:cNvSpPr>
            <a:spLocks noGrp="1" noRot="1" noChangeAspect="1"/>
          </p:cNvSpPr>
          <p:nvPr>
            <p:ph type="sldImg"/>
          </p:nvPr>
        </p:nvSpPr>
        <p:spPr>
          <a:xfrm>
            <a:off x="381000" y="685800"/>
            <a:ext cx="6096000" cy="3429000"/>
          </a:xfrm>
          <a:prstGeom prst="rect">
            <a:avLst/>
          </a:prstGeom>
        </p:spPr>
        <p:txBody>
          <a:bodyPr/>
          <a:lstStyle/>
          <a:p>
            <a:endParaRPr/>
          </a:p>
        </p:txBody>
      </p:sp>
      <p:sp>
        <p:nvSpPr>
          <p:cNvPr id="624" name="Shape 62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81162522"/>
      </p:ext>
    </p:extLst>
  </p:cSld>
  <p:clrMap bg1="lt1" tx1="dk1" bg2="lt2" tx2="dk2" accent1="accent1" accent2="accent2" accent3="accent3" accent4="accent4" accent5="accent5" accent6="accent6" hlink="hlink" folHlink="folHlink"/>
  <p:hf hdr="0" ftr="0" dt="0"/>
  <p:notesStyle>
    <a:lvl1pPr defTabSz="912546" latinLnBrk="0">
      <a:defRPr sz="1200">
        <a:latin typeface="+mn-lt"/>
        <a:ea typeface="+mn-ea"/>
        <a:cs typeface="+mn-cs"/>
        <a:sym typeface="Calibri"/>
      </a:defRPr>
    </a:lvl1pPr>
    <a:lvl2pPr indent="228498" defTabSz="912546" latinLnBrk="0">
      <a:defRPr sz="1200">
        <a:latin typeface="+mn-lt"/>
        <a:ea typeface="+mn-ea"/>
        <a:cs typeface="+mn-cs"/>
        <a:sym typeface="Calibri"/>
      </a:defRPr>
    </a:lvl2pPr>
    <a:lvl3pPr indent="456991" defTabSz="912546" latinLnBrk="0">
      <a:defRPr sz="1200">
        <a:latin typeface="+mn-lt"/>
        <a:ea typeface="+mn-ea"/>
        <a:cs typeface="+mn-cs"/>
        <a:sym typeface="Calibri"/>
      </a:defRPr>
    </a:lvl3pPr>
    <a:lvl4pPr indent="685490" defTabSz="912546" latinLnBrk="0">
      <a:defRPr sz="1200">
        <a:latin typeface="+mn-lt"/>
        <a:ea typeface="+mn-ea"/>
        <a:cs typeface="+mn-cs"/>
        <a:sym typeface="Calibri"/>
      </a:defRPr>
    </a:lvl4pPr>
    <a:lvl5pPr indent="913982" defTabSz="912546" latinLnBrk="0">
      <a:defRPr sz="1200">
        <a:latin typeface="+mn-lt"/>
        <a:ea typeface="+mn-ea"/>
        <a:cs typeface="+mn-cs"/>
        <a:sym typeface="Calibri"/>
      </a:defRPr>
    </a:lvl5pPr>
    <a:lvl6pPr indent="1142481" defTabSz="912546" latinLnBrk="0">
      <a:defRPr sz="1200">
        <a:latin typeface="+mn-lt"/>
        <a:ea typeface="+mn-ea"/>
        <a:cs typeface="+mn-cs"/>
        <a:sym typeface="Calibri"/>
      </a:defRPr>
    </a:lvl6pPr>
    <a:lvl7pPr indent="1370972" defTabSz="912546" latinLnBrk="0">
      <a:defRPr sz="1200">
        <a:latin typeface="+mn-lt"/>
        <a:ea typeface="+mn-ea"/>
        <a:cs typeface="+mn-cs"/>
        <a:sym typeface="Calibri"/>
      </a:defRPr>
    </a:lvl7pPr>
    <a:lvl8pPr indent="1599468" defTabSz="912546" latinLnBrk="0">
      <a:defRPr sz="1200">
        <a:latin typeface="+mn-lt"/>
        <a:ea typeface="+mn-ea"/>
        <a:cs typeface="+mn-cs"/>
        <a:sym typeface="Calibri"/>
      </a:defRPr>
    </a:lvl8pPr>
    <a:lvl9pPr indent="1827963" defTabSz="912546"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4352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So, why is Coaching a better way to change </a:t>
            </a:r>
            <a:r>
              <a:rPr lang="en-US" b="1" baseline="0" dirty="0"/>
              <a:t>someone’s </a:t>
            </a:r>
            <a:r>
              <a:rPr lang="en-US" b="1" baseline="0" dirty="0" err="1"/>
              <a:t>behaviour</a:t>
            </a:r>
            <a:r>
              <a:rPr lang="en-US" b="1" baseline="0" dirty="0"/>
              <a:t>? </a:t>
            </a:r>
          </a:p>
          <a:p>
            <a:endParaRPr lang="en-US" b="1" baseline="0" dirty="0"/>
          </a:p>
          <a:p>
            <a:r>
              <a:rPr lang="en-US" b="1" baseline="0" dirty="0"/>
              <a:t>Why don’t we do it all the time then? (Listen to opinions.) </a:t>
            </a:r>
          </a:p>
          <a:p>
            <a:endParaRPr lang="en-US" dirty="0"/>
          </a:p>
          <a:p>
            <a:endParaRPr lang="en-US" dirty="0"/>
          </a:p>
        </p:txBody>
      </p:sp>
    </p:spTree>
    <p:extLst>
      <p:ext uri="{BB962C8B-B14F-4D97-AF65-F5344CB8AC3E}">
        <p14:creationId xmlns:p14="http://schemas.microsoft.com/office/powerpoint/2010/main" val="2082679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Shape 9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16" name="Shape 916"/>
          <p:cNvSpPr>
            <a:spLocks noGrp="1"/>
          </p:cNvSpPr>
          <p:nvPr>
            <p:ph type="body" sz="quarter" idx="1"/>
          </p:nvPr>
        </p:nvSpPr>
        <p:spPr>
          <a:prstGeom prst="rect">
            <a:avLst/>
          </a:prstGeom>
        </p:spPr>
        <p:txBody>
          <a:bodyPr/>
          <a:lstStyle/>
          <a:p>
            <a:pPr>
              <a:defRPr b="1"/>
            </a:pPr>
            <a:r>
              <a:rPr lang="en-GB" b="1" dirty="0"/>
              <a:t>There are</a:t>
            </a:r>
            <a:r>
              <a:rPr lang="en-GB" b="1" baseline="0" dirty="0"/>
              <a:t> t</a:t>
            </a:r>
            <a:r>
              <a:rPr lang="en-GB" b="1" dirty="0"/>
              <a:t>wo main reasons</a:t>
            </a:r>
            <a:r>
              <a:rPr lang="en-GB" b="1" baseline="0" dirty="0"/>
              <a:t> for that. </a:t>
            </a:r>
            <a:endParaRPr lang="en-GB" b="1" dirty="0"/>
          </a:p>
          <a:p>
            <a:pPr>
              <a:defRPr b="1"/>
            </a:pPr>
            <a:endParaRPr lang="en-GB" b="1" dirty="0"/>
          </a:p>
          <a:p>
            <a:pPr>
              <a:defRPr b="1"/>
            </a:pPr>
            <a:r>
              <a:rPr lang="en-GB" b="1" dirty="0"/>
              <a:t>First, it just takes a LOT MORE</a:t>
            </a:r>
            <a:r>
              <a:rPr lang="en-GB" b="1" baseline="0" dirty="0"/>
              <a:t> TIME than telling someone what to do. </a:t>
            </a:r>
          </a:p>
          <a:p>
            <a:pPr>
              <a:defRPr b="1"/>
            </a:pPr>
            <a:endParaRPr lang="en-GB" b="1" dirty="0"/>
          </a:p>
          <a:p>
            <a:pPr>
              <a:defRPr b="1"/>
            </a:pPr>
            <a:r>
              <a:rPr lang="en-GB" b="1" dirty="0"/>
              <a:t>Secondly, it creates </a:t>
            </a:r>
            <a:r>
              <a:rPr lang="en-GB" b="1" i="0" dirty="0"/>
              <a:t>A</a:t>
            </a:r>
            <a:r>
              <a:rPr lang="en-GB" b="1" i="0" baseline="0" dirty="0"/>
              <a:t> THREAT</a:t>
            </a:r>
            <a:r>
              <a:rPr lang="en-GB" b="1" i="1" dirty="0"/>
              <a:t> to our own brain.</a:t>
            </a:r>
            <a:r>
              <a:rPr lang="en-GB" b="1" dirty="0"/>
              <a:t> </a:t>
            </a:r>
            <a:br>
              <a:rPr lang="en-GB" b="1" dirty="0"/>
            </a:br>
            <a:endParaRPr lang="en-GB" b="1" dirty="0"/>
          </a:p>
          <a:p>
            <a:pPr lvl="1" indent="456473"/>
            <a:r>
              <a:rPr lang="en-GB" b="1" dirty="0"/>
              <a:t>Resisting the temptation to solve the person’s problem ourselves can be difficult.</a:t>
            </a:r>
            <a:r>
              <a:rPr lang="en-GB" b="1" baseline="0" dirty="0"/>
              <a:t> (Imagine watching someone struggle with a jigsaw puzzle, seeing where the missing piece is, but not being allowed to say anything).</a:t>
            </a:r>
            <a:endParaRPr lang="en-GB" b="1" dirty="0"/>
          </a:p>
          <a:p>
            <a:pPr lvl="1" indent="456473"/>
            <a:r>
              <a:rPr lang="en-GB" b="1" dirty="0"/>
              <a:t>Threat to Status – what if the other person comes up with a good idea and show that s/he is smarter than me?</a:t>
            </a:r>
          </a:p>
          <a:p>
            <a:pPr lvl="1" indent="456473"/>
            <a:r>
              <a:rPr lang="en-GB" b="1" dirty="0"/>
              <a:t>Threat to Certainty – what if the other person can’t find a solution? </a:t>
            </a:r>
          </a:p>
          <a:p>
            <a:pPr lvl="1" indent="456473"/>
            <a:endParaRPr lang="en-GB" b="1" dirty="0"/>
          </a:p>
          <a:p>
            <a:pPr lvl="1" indent="456473"/>
            <a:r>
              <a:rPr lang="en-GB" b="1" dirty="0"/>
              <a:t>Coaching</a:t>
            </a:r>
            <a:r>
              <a:rPr lang="en-GB" b="1" baseline="0" dirty="0"/>
              <a:t> doesn’t come naturally to most people. But it is definitely worth the effort. </a:t>
            </a:r>
            <a:endParaRPr lang="en-GB" b="1" dirty="0"/>
          </a:p>
          <a:p>
            <a:pPr lvl="1" indent="456473"/>
            <a:endParaRPr lang="en-GB" b="1" dirty="0"/>
          </a:p>
          <a:p>
            <a:pPr lvl="1" indent="456473"/>
            <a:r>
              <a:rPr lang="en-GB" b="1" dirty="0"/>
              <a:t>So, </a:t>
            </a:r>
            <a:r>
              <a:rPr lang="en-GB" b="1" baseline="0" dirty="0"/>
              <a:t>if You struggle with Coaching at the beginning, don’t give up!</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Shape 9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16" name="Shape 916"/>
          <p:cNvSpPr>
            <a:spLocks noGrp="1"/>
          </p:cNvSpPr>
          <p:nvPr>
            <p:ph type="body" sz="quarter" idx="1"/>
          </p:nvPr>
        </p:nvSpPr>
        <p:spPr>
          <a:prstGeom prst="rect">
            <a:avLst/>
          </a:prstGeom>
        </p:spPr>
        <p:txBody>
          <a:bodyPr/>
          <a:lstStyle/>
          <a:p>
            <a:pPr>
              <a:defRPr b="1"/>
            </a:pPr>
            <a:r>
              <a:rPr lang="en-GB" b="1" dirty="0"/>
              <a:t>There are</a:t>
            </a:r>
            <a:r>
              <a:rPr lang="en-GB" b="1" baseline="0" dirty="0"/>
              <a:t> t</a:t>
            </a:r>
            <a:r>
              <a:rPr lang="en-GB" b="1" dirty="0"/>
              <a:t>wo main reasons</a:t>
            </a:r>
            <a:r>
              <a:rPr lang="en-GB" b="1" baseline="0" dirty="0"/>
              <a:t> for that. </a:t>
            </a:r>
            <a:endParaRPr lang="en-GB" b="1" dirty="0"/>
          </a:p>
          <a:p>
            <a:pPr>
              <a:defRPr b="1"/>
            </a:pPr>
            <a:endParaRPr lang="en-GB" b="1" dirty="0"/>
          </a:p>
          <a:p>
            <a:pPr>
              <a:defRPr b="1"/>
            </a:pPr>
            <a:r>
              <a:rPr lang="en-GB" b="1" dirty="0"/>
              <a:t>First, it just takes a LOT MORE</a:t>
            </a:r>
            <a:r>
              <a:rPr lang="en-GB" b="1" baseline="0" dirty="0"/>
              <a:t> TIME than telling someone what to do. </a:t>
            </a:r>
          </a:p>
          <a:p>
            <a:pPr>
              <a:defRPr b="1"/>
            </a:pPr>
            <a:endParaRPr lang="en-GB" b="1" dirty="0"/>
          </a:p>
          <a:p>
            <a:pPr>
              <a:defRPr b="1"/>
            </a:pPr>
            <a:r>
              <a:rPr lang="en-GB" b="1" dirty="0"/>
              <a:t>Secondly, it creates </a:t>
            </a:r>
            <a:r>
              <a:rPr lang="en-GB" b="1" i="0" dirty="0"/>
              <a:t>A</a:t>
            </a:r>
            <a:r>
              <a:rPr lang="en-GB" b="1" i="0" baseline="0" dirty="0"/>
              <a:t> THREAT</a:t>
            </a:r>
            <a:r>
              <a:rPr lang="en-GB" b="1" i="1" dirty="0"/>
              <a:t> to our own brain.</a:t>
            </a:r>
            <a:r>
              <a:rPr lang="en-GB" b="1" dirty="0"/>
              <a:t> </a:t>
            </a:r>
            <a:br>
              <a:rPr lang="en-GB" b="1" dirty="0"/>
            </a:br>
            <a:endParaRPr lang="en-GB" b="1" dirty="0"/>
          </a:p>
          <a:p>
            <a:pPr lvl="1" indent="456473"/>
            <a:r>
              <a:rPr lang="en-GB" b="1" dirty="0"/>
              <a:t>Resisting the temptation to solve the person’s problem ourselves can be difficult.</a:t>
            </a:r>
            <a:r>
              <a:rPr lang="en-GB" b="1" baseline="0" dirty="0"/>
              <a:t> (Imagine watching someone struggle with a jigsaw puzzle, seeing where the missing piece is, but not being allowed to say anything).</a:t>
            </a:r>
            <a:endParaRPr lang="en-GB" b="1" dirty="0"/>
          </a:p>
          <a:p>
            <a:pPr lvl="1" indent="456473"/>
            <a:r>
              <a:rPr lang="en-GB" b="1" dirty="0"/>
              <a:t>Threat to Status – what if the other person comes up with a good idea and show that s/he is smarter than me?</a:t>
            </a:r>
          </a:p>
          <a:p>
            <a:pPr lvl="1" indent="456473"/>
            <a:r>
              <a:rPr lang="en-GB" b="1" dirty="0"/>
              <a:t>Threat to Certainty – what if the other person can’t find a solution? </a:t>
            </a:r>
          </a:p>
          <a:p>
            <a:pPr lvl="1" indent="456473"/>
            <a:endParaRPr lang="en-GB" b="1" dirty="0"/>
          </a:p>
          <a:p>
            <a:pPr lvl="1" indent="456473"/>
            <a:r>
              <a:rPr lang="en-GB" b="1" dirty="0"/>
              <a:t>Coaching</a:t>
            </a:r>
            <a:r>
              <a:rPr lang="en-GB" b="1" baseline="0" dirty="0"/>
              <a:t> doesn’t come naturally to most people. But it is definitely worth the effort. </a:t>
            </a:r>
            <a:endParaRPr lang="en-GB" b="1" dirty="0"/>
          </a:p>
          <a:p>
            <a:pPr lvl="1" indent="456473"/>
            <a:endParaRPr lang="en-GB" b="1" dirty="0"/>
          </a:p>
          <a:p>
            <a:pPr lvl="1" indent="456473"/>
            <a:r>
              <a:rPr lang="en-GB" b="1" dirty="0"/>
              <a:t>So, </a:t>
            </a:r>
            <a:r>
              <a:rPr lang="en-GB" b="1" baseline="0" dirty="0"/>
              <a:t>if You struggle with Coaching at the beginning, don’t give up!</a:t>
            </a:r>
            <a:endParaRPr dirty="0"/>
          </a:p>
        </p:txBody>
      </p:sp>
    </p:spTree>
    <p:extLst>
      <p:ext uri="{BB962C8B-B14F-4D97-AF65-F5344CB8AC3E}">
        <p14:creationId xmlns:p14="http://schemas.microsoft.com/office/powerpoint/2010/main" val="2744512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So, Coaching should be a manager’s staple tool. </a:t>
            </a:r>
          </a:p>
          <a:p>
            <a:endParaRPr lang="en-US" b="1" baseline="0" dirty="0"/>
          </a:p>
          <a:p>
            <a:r>
              <a:rPr lang="en-US" b="1" baseline="0" dirty="0"/>
              <a:t>Unfortunately, it’s impossible to train someone to be a Coach in one hour. </a:t>
            </a:r>
          </a:p>
          <a:p>
            <a:endParaRPr lang="en-US" b="1" baseline="0" dirty="0"/>
          </a:p>
          <a:p>
            <a:r>
              <a:rPr lang="en-US" b="1" baseline="0" dirty="0"/>
              <a:t>The International Coaching Federation, for example, requires 60 hours of training and 100 hours of Coaching practice just to get the Associate Coach Certification. To get their Professional Certification, You need 125 hours of training and over 500 hours of practice. </a:t>
            </a:r>
          </a:p>
          <a:p>
            <a:endParaRPr lang="en-US" b="1" baseline="0" dirty="0"/>
          </a:p>
          <a:p>
            <a:r>
              <a:rPr lang="en-US" b="1" baseline="0" dirty="0"/>
              <a:t>We’d like to provide You with a very simple yet powerful framework for having short Coaching conversations with Your people. In the next hour we’ll give You enough to go ahead and start practicing. </a:t>
            </a:r>
          </a:p>
          <a:p>
            <a:endParaRPr lang="en-US" b="1" baseline="0" dirty="0"/>
          </a:p>
          <a:p>
            <a:endParaRPr lang="en-US" dirty="0"/>
          </a:p>
        </p:txBody>
      </p:sp>
    </p:spTree>
    <p:extLst>
      <p:ext uri="{BB962C8B-B14F-4D97-AF65-F5344CB8AC3E}">
        <p14:creationId xmlns:p14="http://schemas.microsoft.com/office/powerpoint/2010/main" val="2564433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indent="0" defTabSz="912964" eaLnBrk="1" fontAlgn="auto" latinLnBrk="0" hangingPunct="1">
              <a:lnSpc>
                <a:spcPct val="100000"/>
              </a:lnSpc>
              <a:spcBef>
                <a:spcPts val="0"/>
              </a:spcBef>
              <a:spcAft>
                <a:spcPts val="0"/>
              </a:spcAft>
              <a:buClrTx/>
              <a:buSzTx/>
              <a:buFontTx/>
              <a:buNone/>
              <a:tabLst/>
              <a:defRPr/>
            </a:pPr>
            <a:r>
              <a:rPr lang="en-GB" sz="1200" b="1" baseline="0" dirty="0">
                <a:effectLst/>
                <a:latin typeface="+mn-lt"/>
                <a:ea typeface="+mn-ea"/>
                <a:cs typeface="+mn-cs"/>
                <a:sym typeface="Calibri"/>
              </a:rPr>
              <a:t>Remember how we talked about the fact that many people try Coaching, but when they realise how hard it is, give up altogether? </a:t>
            </a:r>
          </a:p>
          <a:p>
            <a:pPr marL="0" marR="0" indent="0" defTabSz="912964" eaLnBrk="1" fontAlgn="auto" latinLnBrk="0" hangingPunct="1">
              <a:lnSpc>
                <a:spcPct val="100000"/>
              </a:lnSpc>
              <a:spcBef>
                <a:spcPts val="0"/>
              </a:spcBef>
              <a:spcAft>
                <a:spcPts val="0"/>
              </a:spcAft>
              <a:buClrTx/>
              <a:buSzTx/>
              <a:buFontTx/>
              <a:buNone/>
              <a:tabLst/>
              <a:defRPr/>
            </a:pPr>
            <a:endParaRPr lang="en-GB" sz="1200" b="1" baseline="0" dirty="0">
              <a:effectLst/>
              <a:latin typeface="+mn-lt"/>
              <a:ea typeface="+mn-ea"/>
              <a:cs typeface="+mn-cs"/>
              <a:sym typeface="Calibri"/>
            </a:endParaRPr>
          </a:p>
          <a:p>
            <a:pPr marL="0" marR="0" indent="0" defTabSz="912964" eaLnBrk="1" fontAlgn="auto" latinLnBrk="0" hangingPunct="1">
              <a:lnSpc>
                <a:spcPct val="100000"/>
              </a:lnSpc>
              <a:spcBef>
                <a:spcPts val="0"/>
              </a:spcBef>
              <a:spcAft>
                <a:spcPts val="0"/>
              </a:spcAft>
              <a:buClrTx/>
              <a:buSzTx/>
              <a:buFontTx/>
              <a:buNone/>
              <a:tabLst/>
              <a:defRPr/>
            </a:pPr>
            <a:r>
              <a:rPr lang="en-GB" sz="1200" b="1" baseline="0" dirty="0">
                <a:effectLst/>
                <a:latin typeface="+mn-lt"/>
                <a:ea typeface="+mn-ea"/>
                <a:cs typeface="+mn-cs"/>
                <a:sym typeface="Calibri"/>
              </a:rPr>
              <a:t>The main idea behind this model is that there are a few key questions You need for everyday Coaching conversations. </a:t>
            </a:r>
          </a:p>
          <a:p>
            <a:pPr marL="0" marR="0" indent="0" defTabSz="912964" eaLnBrk="1" fontAlgn="auto" latinLnBrk="0" hangingPunct="1">
              <a:lnSpc>
                <a:spcPct val="100000"/>
              </a:lnSpc>
              <a:spcBef>
                <a:spcPts val="0"/>
              </a:spcBef>
              <a:spcAft>
                <a:spcPts val="0"/>
              </a:spcAft>
              <a:buClrTx/>
              <a:buSzTx/>
              <a:buFontTx/>
              <a:buNone/>
              <a:tabLst/>
              <a:defRPr/>
            </a:pPr>
            <a:endParaRPr lang="en-GB" sz="1200" b="1" baseline="0" dirty="0">
              <a:effectLst/>
              <a:latin typeface="+mn-lt"/>
              <a:ea typeface="+mn-ea"/>
              <a:cs typeface="+mn-cs"/>
              <a:sym typeface="Calibri"/>
            </a:endParaRPr>
          </a:p>
          <a:p>
            <a:pPr marL="0" marR="0" indent="0" defTabSz="912964" eaLnBrk="1" fontAlgn="auto" latinLnBrk="0" hangingPunct="1">
              <a:lnSpc>
                <a:spcPct val="100000"/>
              </a:lnSpc>
              <a:spcBef>
                <a:spcPts val="0"/>
              </a:spcBef>
              <a:spcAft>
                <a:spcPts val="0"/>
              </a:spcAft>
              <a:buClrTx/>
              <a:buSzTx/>
              <a:buFontTx/>
              <a:buNone/>
              <a:tabLst/>
              <a:defRPr/>
            </a:pPr>
            <a:r>
              <a:rPr lang="en-GB" sz="1200" b="1" baseline="0" dirty="0">
                <a:effectLst/>
                <a:latin typeface="+mn-lt"/>
                <a:ea typeface="+mn-ea"/>
                <a:cs typeface="+mn-cs"/>
                <a:sym typeface="Calibri"/>
              </a:rPr>
              <a:t>Instead of having formal meetings, You can just weave them into Your usual conversations with employees. </a:t>
            </a:r>
            <a:r>
              <a:rPr lang="en-US" b="1" dirty="0"/>
              <a:t>You can</a:t>
            </a:r>
            <a:r>
              <a:rPr lang="en-US" b="1" baseline="0" dirty="0"/>
              <a:t> do it at the coffee machine or when You stop by an employee’s desk for a chat. </a:t>
            </a:r>
            <a:endParaRPr lang="en-GB" sz="1200" b="1" baseline="0" dirty="0">
              <a:effectLst/>
              <a:latin typeface="+mn-lt"/>
              <a:ea typeface="+mn-ea"/>
              <a:cs typeface="+mn-cs"/>
              <a:sym typeface="Calibri"/>
            </a:endParaRPr>
          </a:p>
          <a:p>
            <a:pPr marL="0" marR="0" indent="0" defTabSz="912964" eaLnBrk="1" fontAlgn="auto" latinLnBrk="0" hangingPunct="1">
              <a:lnSpc>
                <a:spcPct val="100000"/>
              </a:lnSpc>
              <a:spcBef>
                <a:spcPts val="0"/>
              </a:spcBef>
              <a:spcAft>
                <a:spcPts val="0"/>
              </a:spcAft>
              <a:buClrTx/>
              <a:buSzTx/>
              <a:buFontTx/>
              <a:buNone/>
              <a:tabLst/>
              <a:defRPr/>
            </a:pPr>
            <a:endParaRPr lang="en-GB" sz="1200" b="1" baseline="0" dirty="0">
              <a:effectLst/>
              <a:latin typeface="+mn-lt"/>
              <a:ea typeface="+mn-ea"/>
              <a:cs typeface="+mn-cs"/>
              <a:sym typeface="Calibri"/>
            </a:endParaRPr>
          </a:p>
          <a:p>
            <a:pPr marL="0" marR="0" indent="0" defTabSz="912964" eaLnBrk="1" fontAlgn="auto" latinLnBrk="0" hangingPunct="1">
              <a:lnSpc>
                <a:spcPct val="100000"/>
              </a:lnSpc>
              <a:spcBef>
                <a:spcPts val="0"/>
              </a:spcBef>
              <a:spcAft>
                <a:spcPts val="0"/>
              </a:spcAft>
              <a:buClrTx/>
              <a:buSzTx/>
              <a:buFontTx/>
              <a:buNone/>
              <a:tabLst/>
              <a:defRPr/>
            </a:pPr>
            <a:r>
              <a:rPr lang="en-GB" sz="1200" b="1" baseline="0" dirty="0">
                <a:effectLst/>
                <a:latin typeface="+mn-lt"/>
                <a:ea typeface="+mn-ea"/>
                <a:cs typeface="+mn-cs"/>
                <a:sym typeface="Calibri"/>
              </a:rPr>
              <a:t>The questions are easy to learn but very powerful. </a:t>
            </a:r>
          </a:p>
          <a:p>
            <a:pPr marL="0" marR="0" indent="0" defTabSz="912964" eaLnBrk="1" fontAlgn="auto" latinLnBrk="0" hangingPunct="1">
              <a:lnSpc>
                <a:spcPct val="100000"/>
              </a:lnSpc>
              <a:spcBef>
                <a:spcPts val="0"/>
              </a:spcBef>
              <a:spcAft>
                <a:spcPts val="0"/>
              </a:spcAft>
              <a:buClrTx/>
              <a:buSzTx/>
              <a:buFontTx/>
              <a:buNone/>
              <a:tabLst/>
              <a:defRPr/>
            </a:pPr>
            <a:endParaRPr lang="en-GB" sz="1200" b="1" baseline="0" dirty="0">
              <a:effectLst/>
              <a:latin typeface="+mn-lt"/>
              <a:ea typeface="+mn-ea"/>
              <a:cs typeface="+mn-cs"/>
              <a:sym typeface="Calibri"/>
            </a:endParaRPr>
          </a:p>
          <a:p>
            <a:pPr marL="0" marR="0" indent="0" defTabSz="912964" eaLnBrk="1" fontAlgn="auto" latinLnBrk="0" hangingPunct="1">
              <a:lnSpc>
                <a:spcPct val="100000"/>
              </a:lnSpc>
              <a:spcBef>
                <a:spcPts val="0"/>
              </a:spcBef>
              <a:spcAft>
                <a:spcPts val="0"/>
              </a:spcAft>
              <a:buClrTx/>
              <a:buSzTx/>
              <a:buFontTx/>
              <a:buNone/>
              <a:tabLst/>
              <a:defRPr/>
            </a:pPr>
            <a:r>
              <a:rPr lang="en-GB" sz="1200" b="1" baseline="0" dirty="0">
                <a:effectLst/>
                <a:latin typeface="+mn-lt"/>
                <a:ea typeface="+mn-ea"/>
                <a:cs typeface="+mn-cs"/>
                <a:sym typeface="Calibri"/>
              </a:rPr>
              <a:t>Let’s go through the 8 questions and of course, have a couple of rounds of practice. </a:t>
            </a:r>
          </a:p>
          <a:p>
            <a:pPr marL="0" marR="0" indent="0" defTabSz="912964" eaLnBrk="1" fontAlgn="auto" latinLnBrk="0" hangingPunct="1">
              <a:lnSpc>
                <a:spcPct val="100000"/>
              </a:lnSpc>
              <a:spcBef>
                <a:spcPts val="0"/>
              </a:spcBef>
              <a:spcAft>
                <a:spcPts val="0"/>
              </a:spcAft>
              <a:buClrTx/>
              <a:buSzTx/>
              <a:buFontTx/>
              <a:buNone/>
              <a:tabLst/>
              <a:defRPr/>
            </a:pPr>
            <a:endParaRPr lang="en-GB" sz="1200" b="1" baseline="0" dirty="0">
              <a:effectLst/>
              <a:latin typeface="+mn-lt"/>
              <a:ea typeface="+mn-ea"/>
              <a:cs typeface="+mn-cs"/>
              <a:sym typeface="Calibri"/>
            </a:endParaRPr>
          </a:p>
          <a:p>
            <a:pPr marL="0" marR="0" indent="0" defTabSz="912964" eaLnBrk="1" fontAlgn="auto" latinLnBrk="0" hangingPunct="1">
              <a:lnSpc>
                <a:spcPct val="100000"/>
              </a:lnSpc>
              <a:spcBef>
                <a:spcPts val="0"/>
              </a:spcBef>
              <a:spcAft>
                <a:spcPts val="0"/>
              </a:spcAft>
              <a:buClrTx/>
              <a:buSzTx/>
              <a:buFontTx/>
              <a:buNone/>
              <a:tabLst/>
              <a:defRPr/>
            </a:pPr>
            <a:r>
              <a:rPr lang="en-GB" sz="1200" b="1" baseline="0" dirty="0">
                <a:effectLst/>
                <a:latin typeface="+mn-lt"/>
                <a:ea typeface="+mn-ea"/>
                <a:cs typeface="+mn-cs"/>
                <a:sym typeface="Calibri"/>
              </a:rPr>
              <a:t>Some IMPORTANT CLARIFICATIONS: </a:t>
            </a:r>
          </a:p>
          <a:p>
            <a:pPr marL="171450" marR="0" indent="-171450" defTabSz="912964" eaLnBrk="1" fontAlgn="auto" latinLnBrk="0" hangingPunct="1">
              <a:lnSpc>
                <a:spcPct val="100000"/>
              </a:lnSpc>
              <a:spcBef>
                <a:spcPts val="0"/>
              </a:spcBef>
              <a:spcAft>
                <a:spcPts val="0"/>
              </a:spcAft>
              <a:buClrTx/>
              <a:buSzTx/>
              <a:buFontTx/>
              <a:buChar char="-"/>
              <a:tabLst/>
              <a:defRPr/>
            </a:pPr>
            <a:r>
              <a:rPr lang="en-GB" sz="1200" b="1" baseline="0" dirty="0">
                <a:effectLst/>
                <a:latin typeface="+mn-lt"/>
                <a:ea typeface="+mn-ea"/>
                <a:cs typeface="+mn-cs"/>
                <a:sym typeface="Calibri"/>
              </a:rPr>
              <a:t>Use other questions, too. By no means is this a comprehensive list. </a:t>
            </a:r>
          </a:p>
          <a:p>
            <a:pPr marL="171450" marR="0" indent="-171450" defTabSz="912964" eaLnBrk="1" fontAlgn="auto" latinLnBrk="0" hangingPunct="1">
              <a:lnSpc>
                <a:spcPct val="100000"/>
              </a:lnSpc>
              <a:spcBef>
                <a:spcPts val="0"/>
              </a:spcBef>
              <a:spcAft>
                <a:spcPts val="0"/>
              </a:spcAft>
              <a:buClrTx/>
              <a:buSzTx/>
              <a:buFontTx/>
              <a:buChar char="-"/>
              <a:tabLst/>
              <a:defRPr/>
            </a:pPr>
            <a:r>
              <a:rPr lang="en-GB" sz="1200" b="1" baseline="0" dirty="0">
                <a:effectLst/>
                <a:latin typeface="+mn-lt"/>
                <a:ea typeface="+mn-ea"/>
                <a:cs typeface="+mn-cs"/>
                <a:sym typeface="Calibri"/>
              </a:rPr>
              <a:t>Use other Coaching techniques. (Ask: can You tell me what they are?): reflective listening, paraphrasing, prompting.</a:t>
            </a:r>
          </a:p>
          <a:p>
            <a:pPr marL="171450" marR="0" indent="-171450" defTabSz="912964" eaLnBrk="1" fontAlgn="auto" latinLnBrk="0" hangingPunct="1">
              <a:lnSpc>
                <a:spcPct val="100000"/>
              </a:lnSpc>
              <a:spcBef>
                <a:spcPts val="0"/>
              </a:spcBef>
              <a:spcAft>
                <a:spcPts val="0"/>
              </a:spcAft>
              <a:buClrTx/>
              <a:buSzTx/>
              <a:buFontTx/>
              <a:buChar char="-"/>
              <a:tabLst/>
              <a:defRPr/>
            </a:pPr>
            <a:r>
              <a:rPr lang="en-GB" sz="1200" b="1" baseline="0" dirty="0">
                <a:effectLst/>
                <a:latin typeface="+mn-lt"/>
                <a:ea typeface="+mn-ea"/>
                <a:cs typeface="+mn-cs"/>
                <a:sym typeface="Calibri"/>
              </a:rPr>
              <a:t>The questions can be used in any order.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r>
              <a:rPr lang="en-GB" b="1" dirty="0"/>
              <a:t>Let’s summarise where we are so far. We’ve covered three questions that help the </a:t>
            </a:r>
            <a:r>
              <a:rPr lang="en-GB" b="1" dirty="0" err="1"/>
              <a:t>Coachee</a:t>
            </a:r>
            <a:r>
              <a:rPr lang="en-GB" b="1" dirty="0"/>
              <a:t> to explore</a:t>
            </a:r>
            <a:r>
              <a:rPr lang="en-GB" b="1" baseline="0" dirty="0"/>
              <a:t> their issue. The next five questions are going to be about encouraging them to take intelligent action.</a:t>
            </a:r>
            <a:endParaRPr lang="en-GB" b="1" dirty="0"/>
          </a:p>
        </p:txBody>
      </p:sp>
    </p:spTree>
    <p:extLst>
      <p:ext uri="{BB962C8B-B14F-4D97-AF65-F5344CB8AC3E}">
        <p14:creationId xmlns:p14="http://schemas.microsoft.com/office/powerpoint/2010/main" val="95339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pPr marL="0" marR="0" lvl="0" indent="0" defTabSz="912850" eaLnBrk="1" fontAlgn="auto" latinLnBrk="0" hangingPunct="1">
              <a:lnSpc>
                <a:spcPct val="100000"/>
              </a:lnSpc>
              <a:spcBef>
                <a:spcPts val="0"/>
              </a:spcBef>
              <a:spcAft>
                <a:spcPts val="0"/>
              </a:spcAft>
              <a:buClrTx/>
              <a:buSzTx/>
              <a:buFontTx/>
              <a:buNone/>
              <a:tabLst/>
              <a:defRPr/>
            </a:pPr>
            <a:r>
              <a:rPr lang="en-US" b="1" dirty="0"/>
              <a:t>The great thing</a:t>
            </a:r>
            <a:r>
              <a:rPr lang="en-US" b="1" baseline="0" dirty="0"/>
              <a:t> about this question is it c</a:t>
            </a:r>
            <a:r>
              <a:rPr lang="en-US" b="1" dirty="0"/>
              <a:t>uts through small talk and helps start a meaningful </a:t>
            </a:r>
            <a:r>
              <a:rPr lang="en-US" b="1" baseline="0" dirty="0"/>
              <a:t>dialogue quickly. </a:t>
            </a:r>
          </a:p>
          <a:p>
            <a:pPr marL="0" marR="0" lvl="0" indent="0" defTabSz="912850" eaLnBrk="1" fontAlgn="auto" latinLnBrk="0" hangingPunct="1">
              <a:lnSpc>
                <a:spcPct val="100000"/>
              </a:lnSpc>
              <a:spcBef>
                <a:spcPts val="0"/>
              </a:spcBef>
              <a:spcAft>
                <a:spcPts val="0"/>
              </a:spcAft>
              <a:buClrTx/>
              <a:buSzTx/>
              <a:buFontTx/>
              <a:buNone/>
              <a:tabLst/>
              <a:defRPr/>
            </a:pPr>
            <a:endParaRPr lang="en-US" b="1" dirty="0"/>
          </a:p>
          <a:p>
            <a:pPr marL="0" marR="0" lvl="0" indent="0" defTabSz="912850" eaLnBrk="1" fontAlgn="auto" latinLnBrk="0" hangingPunct="1">
              <a:lnSpc>
                <a:spcPct val="100000"/>
              </a:lnSpc>
              <a:spcBef>
                <a:spcPts val="0"/>
              </a:spcBef>
              <a:spcAft>
                <a:spcPts val="0"/>
              </a:spcAft>
              <a:buClrTx/>
              <a:buSzTx/>
              <a:buFontTx/>
              <a:buNone/>
              <a:tabLst/>
              <a:defRPr/>
            </a:pPr>
            <a:r>
              <a:rPr lang="en-US" b="1" dirty="0"/>
              <a:t>You know how sometimes we get stuck in small talk? </a:t>
            </a:r>
            <a:r>
              <a:rPr lang="en-US" b="1" baseline="0" dirty="0"/>
              <a:t>We can go on for ages, not knowing how to jump in with a real topic. </a:t>
            </a:r>
          </a:p>
          <a:p>
            <a:pPr marL="0" marR="0" lvl="0" indent="0" defTabSz="912850" eaLnBrk="1" fontAlgn="auto" latinLnBrk="0" hangingPunct="1">
              <a:lnSpc>
                <a:spcPct val="100000"/>
              </a:lnSpc>
              <a:spcBef>
                <a:spcPts val="0"/>
              </a:spcBef>
              <a:spcAft>
                <a:spcPts val="0"/>
              </a:spcAft>
              <a:buClrTx/>
              <a:buSzTx/>
              <a:buFontTx/>
              <a:buNone/>
              <a:tabLst/>
              <a:defRPr/>
            </a:pPr>
            <a:endParaRPr lang="en-US" b="1" baseline="0" dirty="0"/>
          </a:p>
          <a:p>
            <a:r>
              <a:rPr lang="en-US" b="1" baseline="0" dirty="0"/>
              <a:t>This question also releases the brain load </a:t>
            </a:r>
            <a:r>
              <a:rPr lang="mr-IN" b="1" baseline="0" dirty="0"/>
              <a:t>–</a:t>
            </a:r>
            <a:r>
              <a:rPr lang="en-US" b="1" baseline="0" dirty="0"/>
              <a:t> if something worries a </a:t>
            </a:r>
            <a:r>
              <a:rPr lang="en-US" b="1" baseline="0" dirty="0" err="1"/>
              <a:t>Coachee</a:t>
            </a:r>
            <a:r>
              <a:rPr lang="en-US" b="1" baseline="0" dirty="0"/>
              <a:t>, we give them a chance to express it which brings relief. </a:t>
            </a:r>
          </a:p>
          <a:p>
            <a:endParaRPr lang="en-US" b="1" dirty="0"/>
          </a:p>
          <a:p>
            <a:r>
              <a:rPr lang="en-US" b="1" dirty="0"/>
              <a:t>It also gives</a:t>
            </a:r>
            <a:r>
              <a:rPr lang="en-US" b="1" baseline="0" dirty="0"/>
              <a:t> Your employee the responsibility to </a:t>
            </a:r>
            <a:r>
              <a:rPr lang="en-US" b="1" dirty="0"/>
              <a:t>choose what’s relevant to THEM</a:t>
            </a:r>
            <a:r>
              <a:rPr lang="en-US" b="1" baseline="0" dirty="0"/>
              <a:t>.</a:t>
            </a:r>
            <a:endParaRPr lang="en-US" b="1" dirty="0"/>
          </a:p>
          <a:p>
            <a:endParaRPr b="0" dirty="0"/>
          </a:p>
        </p:txBody>
      </p:sp>
    </p:spTree>
    <p:extLst>
      <p:ext uri="{BB962C8B-B14F-4D97-AF65-F5344CB8AC3E}">
        <p14:creationId xmlns:p14="http://schemas.microsoft.com/office/powerpoint/2010/main" val="3960454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pPr lvl="0"/>
            <a:r>
              <a:rPr lang="en-GB" sz="1200" b="1" dirty="0">
                <a:effectLst/>
                <a:latin typeface="+mn-lt"/>
                <a:ea typeface="+mn-ea"/>
                <a:cs typeface="+mn-cs"/>
                <a:sym typeface="Calibri"/>
              </a:rPr>
              <a:t>This question implies there might</a:t>
            </a:r>
            <a:r>
              <a:rPr lang="en-GB" sz="1200" b="1" baseline="0" dirty="0">
                <a:effectLst/>
                <a:latin typeface="+mn-lt"/>
                <a:ea typeface="+mn-ea"/>
                <a:cs typeface="+mn-cs"/>
                <a:sym typeface="Calibri"/>
              </a:rPr>
              <a:t> be several </a:t>
            </a:r>
            <a:r>
              <a:rPr lang="en-GB" sz="1200" b="1" dirty="0">
                <a:effectLst/>
                <a:latin typeface="+mn-lt"/>
                <a:ea typeface="+mn-ea"/>
                <a:cs typeface="+mn-cs"/>
                <a:sym typeface="Calibri"/>
              </a:rPr>
              <a:t>challenges the </a:t>
            </a:r>
            <a:r>
              <a:rPr lang="en-GB" sz="1200" b="1" dirty="0" err="1">
                <a:effectLst/>
                <a:latin typeface="+mn-lt"/>
                <a:ea typeface="+mn-ea"/>
                <a:cs typeface="+mn-cs"/>
                <a:sym typeface="Calibri"/>
              </a:rPr>
              <a:t>Coachee</a:t>
            </a:r>
            <a:r>
              <a:rPr lang="en-GB" sz="1200" b="1" dirty="0">
                <a:effectLst/>
                <a:latin typeface="+mn-lt"/>
                <a:ea typeface="+mn-ea"/>
                <a:cs typeface="+mn-cs"/>
                <a:sym typeface="Calibri"/>
              </a:rPr>
              <a:t> is facing.</a:t>
            </a:r>
            <a:r>
              <a:rPr lang="en-GB" sz="1200" b="1" baseline="0" dirty="0">
                <a:effectLst/>
                <a:latin typeface="+mn-lt"/>
                <a:ea typeface="+mn-ea"/>
                <a:cs typeface="+mn-cs"/>
                <a:sym typeface="Calibri"/>
              </a:rPr>
              <a:t> They may feel overwhelmed by them. This questions helps the </a:t>
            </a:r>
            <a:r>
              <a:rPr lang="en-GB" sz="1200" b="1" baseline="0" dirty="0" err="1">
                <a:effectLst/>
                <a:latin typeface="+mn-lt"/>
                <a:ea typeface="+mn-ea"/>
                <a:cs typeface="+mn-cs"/>
                <a:sym typeface="Calibri"/>
              </a:rPr>
              <a:t>Coachee</a:t>
            </a:r>
            <a:r>
              <a:rPr lang="en-GB" sz="1200" b="1" baseline="0" dirty="0">
                <a:effectLst/>
                <a:latin typeface="+mn-lt"/>
                <a:ea typeface="+mn-ea"/>
                <a:cs typeface="+mn-cs"/>
                <a:sym typeface="Calibri"/>
              </a:rPr>
              <a:t> to prioritise and focus on the main issue they are dealing with. </a:t>
            </a:r>
            <a:endParaRPr lang="en-GB" sz="1200" b="1" dirty="0">
              <a:effectLst/>
              <a:latin typeface="+mn-lt"/>
              <a:ea typeface="+mn-ea"/>
              <a:cs typeface="+mn-cs"/>
              <a:sym typeface="Calibri"/>
            </a:endParaRPr>
          </a:p>
          <a:p>
            <a:pPr lvl="0"/>
            <a:endParaRPr lang="en-GB" sz="1200" b="1" dirty="0">
              <a:effectLst/>
              <a:latin typeface="+mn-lt"/>
              <a:ea typeface="+mn-ea"/>
              <a:cs typeface="+mn-cs"/>
              <a:sym typeface="Calibri"/>
            </a:endParaRPr>
          </a:p>
          <a:p>
            <a:pPr lvl="0"/>
            <a:r>
              <a:rPr lang="en-GB" sz="1200" b="1" dirty="0">
                <a:effectLst/>
                <a:latin typeface="+mn-lt"/>
                <a:ea typeface="+mn-ea"/>
                <a:cs typeface="+mn-cs"/>
                <a:sym typeface="Calibri"/>
              </a:rPr>
              <a:t>It also forces them to think deeper about the issue. What is it about the issue that’s the</a:t>
            </a:r>
            <a:r>
              <a:rPr lang="en-GB" sz="1200" b="1" baseline="0" dirty="0">
                <a:effectLst/>
                <a:latin typeface="+mn-lt"/>
                <a:ea typeface="+mn-ea"/>
                <a:cs typeface="+mn-cs"/>
                <a:sym typeface="Calibri"/>
              </a:rPr>
              <a:t> MOST concerning?</a:t>
            </a:r>
            <a:endParaRPr lang="en-GB" sz="1200" b="1" dirty="0">
              <a:effectLst/>
              <a:latin typeface="+mn-lt"/>
              <a:ea typeface="+mn-ea"/>
              <a:cs typeface="+mn-cs"/>
              <a:sym typeface="Calibri"/>
            </a:endParaRPr>
          </a:p>
          <a:p>
            <a:endParaRPr b="0" dirty="0"/>
          </a:p>
        </p:txBody>
      </p:sp>
    </p:spTree>
    <p:extLst>
      <p:ext uri="{BB962C8B-B14F-4D97-AF65-F5344CB8AC3E}">
        <p14:creationId xmlns:p14="http://schemas.microsoft.com/office/powerpoint/2010/main" val="2584354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r>
              <a:rPr lang="en-GB" b="1" dirty="0"/>
              <a:t>This question give</a:t>
            </a:r>
            <a:r>
              <a:rPr lang="en-GB" b="1" baseline="0" dirty="0"/>
              <a:t>s a </a:t>
            </a:r>
            <a:r>
              <a:rPr lang="en-GB" b="1" baseline="0" dirty="0" err="1"/>
              <a:t>Coachee</a:t>
            </a:r>
            <a:r>
              <a:rPr lang="en-GB" b="1" baseline="0" dirty="0"/>
              <a:t> permission to say what they ACTUALLY WANT.</a:t>
            </a:r>
          </a:p>
          <a:p>
            <a:endParaRPr lang="en-GB" b="1" baseline="0" dirty="0"/>
          </a:p>
          <a:p>
            <a:pPr marL="0" marR="0" lvl="0" indent="0" defTabSz="912964" eaLnBrk="1" fontAlgn="auto" latinLnBrk="0" hangingPunct="1">
              <a:lnSpc>
                <a:spcPct val="100000"/>
              </a:lnSpc>
              <a:spcBef>
                <a:spcPts val="0"/>
              </a:spcBef>
              <a:spcAft>
                <a:spcPts val="0"/>
              </a:spcAft>
              <a:buClrTx/>
              <a:buSzTx/>
              <a:buFontTx/>
              <a:buNone/>
              <a:tabLst/>
              <a:defRPr/>
            </a:pPr>
            <a:r>
              <a:rPr lang="en-GB" sz="1200" b="1" dirty="0">
                <a:effectLst/>
                <a:latin typeface="+mn-lt"/>
                <a:ea typeface="+mn-ea"/>
                <a:cs typeface="+mn-cs"/>
                <a:sym typeface="Calibri"/>
              </a:rPr>
              <a:t>(Back to SCARF) It builds Status and Autonomy.</a:t>
            </a:r>
            <a:endParaRPr lang="en-GB" b="1" baseline="0" dirty="0"/>
          </a:p>
          <a:p>
            <a:endParaRPr lang="en-GB" b="1" baseline="0" dirty="0"/>
          </a:p>
          <a:p>
            <a:r>
              <a:rPr lang="en-GB" b="1" baseline="0" dirty="0"/>
              <a:t>This is a really important question. I like this quote from Peter Block (read)</a:t>
            </a:r>
          </a:p>
          <a:p>
            <a:endParaRPr lang="en-GB" b="1" baseline="0" dirty="0"/>
          </a:p>
          <a:p>
            <a:r>
              <a:rPr lang="en-GB" b="1" baseline="0" dirty="0"/>
              <a:t>Giving people permission to say openly what they actually want is much better than communicating in childish ways.</a:t>
            </a:r>
          </a:p>
          <a:p>
            <a:endParaRPr lang="en-GB" b="1" baseline="0" dirty="0"/>
          </a:p>
          <a:p>
            <a:r>
              <a:rPr lang="en-GB" b="1" baseline="0" dirty="0"/>
              <a:t>Another version of this question is, “What do You REALLY want to achieve here? What is Your ideal outcome?”</a:t>
            </a:r>
            <a:endParaRPr lang="en-GB" b="1" dirty="0"/>
          </a:p>
          <a:p>
            <a:endParaRPr b="0" dirty="0"/>
          </a:p>
        </p:txBody>
      </p:sp>
    </p:spTree>
    <p:extLst>
      <p:ext uri="{BB962C8B-B14F-4D97-AF65-F5344CB8AC3E}">
        <p14:creationId xmlns:p14="http://schemas.microsoft.com/office/powerpoint/2010/main" val="8444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lIns="46570" tIns="23285" rIns="46570" bIns="23285"/>
          <a:lstStyle/>
          <a:p>
            <a:endParaRPr dirty="0"/>
          </a:p>
        </p:txBody>
      </p:sp>
      <p:sp>
        <p:nvSpPr>
          <p:cNvPr id="365" name="Shape 365"/>
          <p:cNvSpPr>
            <a:spLocks noGrp="1"/>
          </p:cNvSpPr>
          <p:nvPr>
            <p:ph type="body" sz="quarter" idx="1"/>
          </p:nvPr>
        </p:nvSpPr>
        <p:spPr>
          <a:prstGeom prst="rect">
            <a:avLst/>
          </a:prstGeom>
        </p:spPr>
        <p:txBody>
          <a:bodyPr lIns="46570" tIns="23285" rIns="46570" bIns="23285"/>
          <a:lstStyle>
            <a:lvl1pPr defTabSz="912964">
              <a:lnSpc>
                <a:spcPct val="100000"/>
              </a:lnSpc>
              <a:defRPr sz="1200" b="1">
                <a:solidFill>
                  <a:srgbClr val="44546A"/>
                </a:solidFill>
                <a:latin typeface="Arial"/>
                <a:ea typeface="Arial"/>
                <a:cs typeface="Arial"/>
                <a:sym typeface="Arial"/>
              </a:defRPr>
            </a:lvl1pPr>
          </a:lstStyle>
          <a:p>
            <a:r>
              <a:rPr lang="en-GB" b="1" baseline="0" dirty="0"/>
              <a:t>What is the main advantage of drinking espresso instead of americano? It takes less time. </a:t>
            </a:r>
          </a:p>
          <a:p>
            <a:endParaRPr lang="en-GB" b="1" baseline="0" dirty="0"/>
          </a:p>
          <a:p>
            <a:r>
              <a:rPr lang="en-GB" b="1" baseline="0" dirty="0"/>
              <a:t>These four sessions are like drinking shots of espresso. </a:t>
            </a:r>
          </a:p>
          <a:p>
            <a:endParaRPr lang="en-GB" b="1" baseline="0" dirty="0"/>
          </a:p>
          <a:p>
            <a:r>
              <a:rPr lang="en-GB" b="1" baseline="0" dirty="0"/>
              <a:t>First of all, it’s INTENSE. The content has been condensed from roughly four days into four small chunks to save busy managers’ time. Plus research shows that intense bursts of learning are just as effective as long training sessions.</a:t>
            </a:r>
          </a:p>
          <a:p>
            <a:endParaRPr lang="en-GB" b="1" baseline="0" dirty="0"/>
          </a:p>
          <a:p>
            <a:r>
              <a:rPr lang="en-GB" b="1" baseline="0" dirty="0"/>
              <a:t>The trade-off is that we will STRICTLY TIME all activities so that we can deliver the sessions in the short time allotted. Remember we will be learning just as much as if we spent all day discussing these frameworks and research.</a:t>
            </a:r>
          </a:p>
          <a:p>
            <a:endParaRPr lang="en-GB" b="1" baseline="0" dirty="0"/>
          </a:p>
          <a:p>
            <a:r>
              <a:rPr lang="en-GB" b="1" baseline="0" dirty="0"/>
              <a:t>The activities are meant to be TASTERS. If You only manage to go through three questions out of eight, that’s absolutely fine. The exercises will give You enough of a taster to get You started. It’s important to apply what You have learned right after the session, and we will support You.</a:t>
            </a:r>
          </a:p>
        </p:txBody>
      </p:sp>
    </p:spTree>
    <p:extLst>
      <p:ext uri="{BB962C8B-B14F-4D97-AF65-F5344CB8AC3E}">
        <p14:creationId xmlns:p14="http://schemas.microsoft.com/office/powerpoint/2010/main" val="160850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Saying</a:t>
            </a:r>
            <a:r>
              <a:rPr lang="en-US" b="1" baseline="0" dirty="0"/>
              <a:t> openly what You want </a:t>
            </a:r>
            <a:r>
              <a:rPr lang="mr-IN" b="1" baseline="0" dirty="0"/>
              <a:t>–</a:t>
            </a:r>
            <a:r>
              <a:rPr lang="en-US" b="1" baseline="0" dirty="0"/>
              <a:t> and giving Your people permission to do so </a:t>
            </a:r>
            <a:r>
              <a:rPr lang="mr-IN" b="1" baseline="0" dirty="0"/>
              <a:t>–</a:t>
            </a:r>
            <a:r>
              <a:rPr lang="en-US" b="1" baseline="0" dirty="0"/>
              <a:t> is a very effective way of communication. It is much better than other ways that people often use when they are afraid to speak up: hinting, making sarcastic comments, demanding, resenting in silence or complaining to others. In other words, if You don’t give them permission to speak openly, they will still communicate back </a:t>
            </a:r>
            <a:r>
              <a:rPr lang="mr-IN" b="1" baseline="0" dirty="0"/>
              <a:t>–</a:t>
            </a:r>
            <a:r>
              <a:rPr lang="en-US" b="1" baseline="0" dirty="0"/>
              <a:t> but in less helpful ways!</a:t>
            </a:r>
            <a:endParaRPr lang="en-US" b="1" dirty="0"/>
          </a:p>
        </p:txBody>
      </p:sp>
    </p:spTree>
    <p:extLst>
      <p:ext uri="{BB962C8B-B14F-4D97-AF65-F5344CB8AC3E}">
        <p14:creationId xmlns:p14="http://schemas.microsoft.com/office/powerpoint/2010/main" val="2054040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r>
              <a:rPr lang="en-GB" b="1" dirty="0"/>
              <a:t>Let’s summarise where we are so far. We’ve covered three questions that help the </a:t>
            </a:r>
            <a:r>
              <a:rPr lang="en-GB" b="1" dirty="0" err="1"/>
              <a:t>Coachee</a:t>
            </a:r>
            <a:r>
              <a:rPr lang="en-GB" b="1" dirty="0"/>
              <a:t> to explore</a:t>
            </a:r>
            <a:r>
              <a:rPr lang="en-GB" b="1" baseline="0" dirty="0"/>
              <a:t> their issue. The next five questions are going to be about encouraging them to take intelligent action.</a:t>
            </a:r>
            <a:endParaRPr lang="en-GB" b="1" dirty="0"/>
          </a:p>
        </p:txBody>
      </p:sp>
    </p:spTree>
    <p:extLst>
      <p:ext uri="{BB962C8B-B14F-4D97-AF65-F5344CB8AC3E}">
        <p14:creationId xmlns:p14="http://schemas.microsoft.com/office/powerpoint/2010/main" val="143282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58" name="Shape 658"/>
          <p:cNvSpPr>
            <a:spLocks noGrp="1"/>
          </p:cNvSpPr>
          <p:nvPr>
            <p:ph type="body" sz="quarter" idx="1"/>
          </p:nvPr>
        </p:nvSpPr>
        <p:spPr>
          <a:prstGeom prst="rect">
            <a:avLst/>
          </a:prstGeom>
        </p:spPr>
        <p:txBody>
          <a:bodyPr/>
          <a:lstStyle/>
          <a:p>
            <a:r>
              <a:rPr lang="en-US" b="1" dirty="0"/>
              <a:t>There are FIVE </a:t>
            </a:r>
            <a:r>
              <a:rPr lang="en-US" b="1" baseline="0" dirty="0"/>
              <a:t>more questions to go! Those will be focused on taking the action, and on learning from this Coaching conversation.</a:t>
            </a:r>
          </a:p>
          <a:p>
            <a:endParaRPr lang="en-US" b="1" baseline="0" dirty="0"/>
          </a:p>
          <a:p>
            <a:r>
              <a:rPr lang="en-US" b="1" baseline="0" dirty="0"/>
              <a:t>Once you’ve helped the person to </a:t>
            </a:r>
            <a:r>
              <a:rPr lang="en-US" b="1" i="1" baseline="0" dirty="0"/>
              <a:t>understand the issue and what it is they really want</a:t>
            </a:r>
            <a:r>
              <a:rPr lang="en-US" b="1" i="0" baseline="0" dirty="0"/>
              <a:t>, it’s time to move them to action. </a:t>
            </a:r>
          </a:p>
          <a:p>
            <a:endParaRPr lang="en-US" b="1" i="0" baseline="0" dirty="0"/>
          </a:p>
          <a:p>
            <a:r>
              <a:rPr lang="en-US" b="1" i="0" baseline="0" dirty="0"/>
              <a:t>This question is particularly good because it not only focuses them on the action, it also </a:t>
            </a:r>
            <a:r>
              <a:rPr lang="en-US" b="1" i="0" baseline="0" dirty="0" err="1"/>
              <a:t>emphasises</a:t>
            </a:r>
            <a:r>
              <a:rPr lang="en-US" b="1" i="0" baseline="0" dirty="0"/>
              <a:t> immediacy. What is it that You can do next? We are no longer talking in abstract, let’s focus on what You can do straight away.</a:t>
            </a:r>
          </a:p>
          <a:p>
            <a:endParaRPr b="0" dirty="0"/>
          </a:p>
        </p:txBody>
      </p:sp>
    </p:spTree>
    <p:extLst>
      <p:ext uri="{BB962C8B-B14F-4D97-AF65-F5344CB8AC3E}">
        <p14:creationId xmlns:p14="http://schemas.microsoft.com/office/powerpoint/2010/main" val="15150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r>
              <a:rPr lang="en-GB" b="1" dirty="0"/>
              <a:t>“And</a:t>
            </a:r>
            <a:r>
              <a:rPr lang="en-GB" b="1" baseline="0" dirty="0"/>
              <a:t> what else?” </a:t>
            </a:r>
            <a:r>
              <a:rPr lang="mr-IN" b="1" baseline="0" dirty="0"/>
              <a:t>–</a:t>
            </a:r>
            <a:r>
              <a:rPr lang="en-GB" b="1" baseline="0" dirty="0"/>
              <a:t> this is probably best Coaching question ever.</a:t>
            </a:r>
          </a:p>
          <a:p>
            <a:endParaRPr lang="en-GB" b="1" dirty="0"/>
          </a:p>
          <a:p>
            <a:r>
              <a:rPr lang="en-GB" b="1" dirty="0"/>
              <a:t>First of all, a person’s first answer is rarely the best</a:t>
            </a:r>
            <a:r>
              <a:rPr lang="en-GB" b="1" baseline="0" dirty="0"/>
              <a:t> – so You need to dig deeper. What else can You do?</a:t>
            </a:r>
          </a:p>
          <a:p>
            <a:endParaRPr lang="en-GB" b="1" baseline="0" dirty="0"/>
          </a:p>
          <a:p>
            <a:r>
              <a:rPr lang="en-GB" b="1" baseline="0" dirty="0"/>
              <a:t>Let’s look at why it’s important to expand the </a:t>
            </a:r>
            <a:r>
              <a:rPr lang="en-GB" b="1" baseline="0" dirty="0" err="1"/>
              <a:t>coachee’s</a:t>
            </a:r>
            <a:r>
              <a:rPr lang="en-GB" b="1" baseline="0" dirty="0"/>
              <a:t> pool of options.  </a:t>
            </a:r>
            <a:endParaRPr lang="en-GB" b="1" dirty="0"/>
          </a:p>
          <a:p>
            <a:endParaRPr b="0" dirty="0"/>
          </a:p>
        </p:txBody>
      </p:sp>
    </p:spTree>
    <p:extLst>
      <p:ext uri="{BB962C8B-B14F-4D97-AF65-F5344CB8AC3E}">
        <p14:creationId xmlns:p14="http://schemas.microsoft.com/office/powerpoint/2010/main" val="4210335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000" name="Shape 1000"/>
          <p:cNvSpPr>
            <a:spLocks noGrp="1"/>
          </p:cNvSpPr>
          <p:nvPr>
            <p:ph type="body" sz="quarter" idx="1"/>
          </p:nvPr>
        </p:nvSpPr>
        <p:spPr>
          <a:prstGeom prst="rect">
            <a:avLst/>
          </a:prstGeom>
        </p:spPr>
        <p:txBody>
          <a:bodyPr/>
          <a:lstStyle/>
          <a:p>
            <a:r>
              <a:rPr lang="en-US" b="1" dirty="0"/>
              <a:t>Researcher Paul Nutt studied outcomes of major decisions made by large organisations</a:t>
            </a:r>
            <a:r>
              <a:rPr lang="en-US" b="1" baseline="0" dirty="0"/>
              <a:t> (if anyone asks - </a:t>
            </a:r>
            <a:r>
              <a:rPr lang="en-US" b="1" dirty="0"/>
              <a:t>168  organisations).</a:t>
            </a:r>
            <a:r>
              <a:rPr lang="en-US" b="1" baseline="0" dirty="0"/>
              <a:t> And he made a couple of interesting discoveries. </a:t>
            </a:r>
          </a:p>
          <a:p>
            <a:endParaRPr lang="en-US" b="1" baseline="0" dirty="0"/>
          </a:p>
          <a:p>
            <a:r>
              <a:rPr lang="en-US" b="1" baseline="0" dirty="0"/>
              <a:t>First, he found that i</a:t>
            </a:r>
            <a:r>
              <a:rPr lang="en-US" b="1" dirty="0"/>
              <a:t>n the</a:t>
            </a:r>
            <a:r>
              <a:rPr lang="en-US" b="1" baseline="0" dirty="0"/>
              <a:t> majority</a:t>
            </a:r>
            <a:r>
              <a:rPr lang="en-US" b="1" dirty="0"/>
              <a:t> of the cases the choice was A</a:t>
            </a:r>
            <a:r>
              <a:rPr lang="en-US" b="1" baseline="0" dirty="0"/>
              <a:t> BINARY ONE, in other words, having only two options (“whether or not” type decisions). </a:t>
            </a:r>
          </a:p>
          <a:p>
            <a:endParaRPr lang="en-US" b="1" baseline="0" dirty="0"/>
          </a:p>
          <a:p>
            <a:r>
              <a:rPr lang="en-US" b="1" dirty="0"/>
              <a:t>Interestingly, teenagers</a:t>
            </a:r>
            <a:r>
              <a:rPr lang="en-US" b="1" baseline="0" dirty="0"/>
              <a:t> also make about the majority of their decisions from a binary perspective. “Do I look cool and drink that beer, or do I look lame and not drink one?” It doesn’t occur to them that there is a THIRD option – You can look cool without having to drink</a:t>
            </a:r>
            <a:r>
              <a:rPr lang="en-US" b="1" dirty="0"/>
              <a:t>. W</a:t>
            </a:r>
            <a:r>
              <a:rPr lang="en-US" b="1" baseline="0" dirty="0"/>
              <a:t>ith teenagers, this is understandable – their brains are not fully developed yet. </a:t>
            </a:r>
            <a:endParaRPr lang="en-US" b="1" dirty="0"/>
          </a:p>
          <a:p>
            <a:endParaRPr lang="en-US" b="1" dirty="0"/>
          </a:p>
          <a:p>
            <a:r>
              <a:rPr lang="en-US" b="1" dirty="0"/>
              <a:t>But what</a:t>
            </a:r>
            <a:r>
              <a:rPr lang="en-US" b="1" baseline="0" dirty="0"/>
              <a:t> is understandable with teenagers, </a:t>
            </a:r>
            <a:r>
              <a:rPr lang="en-US" b="1" dirty="0"/>
              <a:t>is less forgivable with</a:t>
            </a:r>
            <a:r>
              <a:rPr lang="en-US" b="1" baseline="0" dirty="0"/>
              <a:t> </a:t>
            </a:r>
            <a:r>
              <a:rPr lang="en-US" b="1" dirty="0"/>
              <a:t>organisations.</a:t>
            </a:r>
            <a:r>
              <a:rPr lang="en-US" b="1" baseline="0" dirty="0"/>
              <a:t> And Paul Nutt found that w</a:t>
            </a:r>
            <a:r>
              <a:rPr lang="en-US" b="1" dirty="0"/>
              <a:t>hen organisations made binary choices, the outcomes of their decisions failed 52% of cases!</a:t>
            </a:r>
            <a:r>
              <a:rPr lang="en-US" b="1" baseline="0" dirty="0"/>
              <a:t> The coin flip does better.</a:t>
            </a:r>
            <a:endParaRPr lang="en-US" b="1" dirty="0"/>
          </a:p>
          <a:p>
            <a:endParaRPr lang="en-US" b="1" dirty="0"/>
          </a:p>
          <a:p>
            <a:r>
              <a:rPr lang="en-US" b="1" dirty="0"/>
              <a:t>However,</a:t>
            </a:r>
            <a:r>
              <a:rPr lang="en-US" b="1" baseline="0" dirty="0"/>
              <a:t> </a:t>
            </a:r>
            <a:r>
              <a:rPr lang="en-US" b="1" dirty="0"/>
              <a:t>when they considered just one more option, the failure rate dropped to 32%.</a:t>
            </a:r>
          </a:p>
          <a:p>
            <a:endParaRPr lang="en-US" b="1" dirty="0"/>
          </a:p>
          <a:p>
            <a:r>
              <a:rPr lang="en-US" sz="1200" b="1" dirty="0">
                <a:latin typeface="+mn-lt"/>
                <a:ea typeface="+mn-ea"/>
                <a:cs typeface="+mn-cs"/>
                <a:sym typeface="Calibri"/>
              </a:rPr>
              <a:t>The</a:t>
            </a:r>
            <a:r>
              <a:rPr lang="en-US" sz="1200" b="1" baseline="0" dirty="0">
                <a:latin typeface="+mn-lt"/>
                <a:ea typeface="+mn-ea"/>
                <a:cs typeface="+mn-cs"/>
                <a:sym typeface="Calibri"/>
              </a:rPr>
              <a:t> reason behind it that introducing three viable options instead of two changes our mindset about making decisions. It is a </a:t>
            </a:r>
            <a:r>
              <a:rPr lang="en-US" sz="1200" b="1" dirty="0">
                <a:latin typeface="+mn-lt"/>
                <a:ea typeface="+mn-ea"/>
                <a:cs typeface="+mn-cs"/>
                <a:sym typeface="Calibri"/>
              </a:rPr>
              <a:t>different way of thinking. When we think in a “whether or not” way, the real question we</a:t>
            </a:r>
            <a:r>
              <a:rPr lang="en-US" sz="1200" b="1" baseline="0" dirty="0">
                <a:latin typeface="+mn-lt"/>
                <a:ea typeface="+mn-ea"/>
                <a:cs typeface="+mn-cs"/>
                <a:sym typeface="Calibri"/>
              </a:rPr>
              <a:t> are asking our</a:t>
            </a:r>
            <a:r>
              <a:rPr lang="en-US" sz="1200" b="1" dirty="0">
                <a:latin typeface="+mn-lt"/>
                <a:ea typeface="+mn-ea"/>
                <a:cs typeface="+mn-cs"/>
                <a:sym typeface="Calibri"/>
              </a:rPr>
              <a:t>selves is “How can I make it work?”.</a:t>
            </a:r>
            <a:r>
              <a:rPr lang="en-US" sz="1200" b="1" baseline="0" dirty="0">
                <a:latin typeface="+mn-lt"/>
                <a:ea typeface="+mn-ea"/>
                <a:cs typeface="+mn-cs"/>
                <a:sym typeface="Calibri"/>
              </a:rPr>
              <a:t> In other words, we already made our decision, we are just trying to push our desired outcome. However, when we introduce three viable options, we are asking </a:t>
            </a:r>
            <a:r>
              <a:rPr lang="en-US" sz="1200" b="1" dirty="0">
                <a:latin typeface="+mn-lt"/>
                <a:ea typeface="+mn-ea"/>
                <a:cs typeface="+mn-cs"/>
                <a:sym typeface="Calibri"/>
              </a:rPr>
              <a:t>a much better question:</a:t>
            </a:r>
            <a:r>
              <a:rPr lang="en-US" sz="1200" b="1" baseline="0" dirty="0">
                <a:latin typeface="+mn-lt"/>
                <a:ea typeface="+mn-ea"/>
                <a:cs typeface="+mn-cs"/>
                <a:sym typeface="Calibri"/>
              </a:rPr>
              <a:t> </a:t>
            </a:r>
            <a:r>
              <a:rPr lang="en-US" sz="1200" b="1" dirty="0">
                <a:latin typeface="+mn-lt"/>
                <a:ea typeface="+mn-ea"/>
                <a:cs typeface="+mn-cs"/>
                <a:sym typeface="Calibri"/>
              </a:rPr>
              <a:t>“Is there a BETTER way? What else could we do?”</a:t>
            </a:r>
            <a:endParaRPr lang="en-US" b="1" dirty="0"/>
          </a:p>
          <a:p>
            <a:endParaRPr lang="en-US" b="1" dirty="0"/>
          </a:p>
          <a:p>
            <a:r>
              <a:rPr lang="en-GB" b="1" dirty="0"/>
              <a:t>So</a:t>
            </a:r>
            <a:r>
              <a:rPr lang="en-GB" b="1" baseline="0" dirty="0"/>
              <a:t> expanding the </a:t>
            </a:r>
            <a:r>
              <a:rPr lang="en-GB" b="1" baseline="0" dirty="0" err="1"/>
              <a:t>coachee’s</a:t>
            </a:r>
            <a:r>
              <a:rPr lang="en-GB" b="1" baseline="0" dirty="0"/>
              <a:t> options and broadening their thinking about an issue is really important. </a:t>
            </a:r>
            <a:endParaRPr b="1"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r>
              <a:rPr lang="en-GB" b="1" dirty="0"/>
              <a:t>Finally,</a:t>
            </a:r>
            <a:r>
              <a:rPr lang="en-GB" b="1" baseline="0" dirty="0"/>
              <a:t> this is a great add-on question. You can use it throughout the Coaching conversation. </a:t>
            </a:r>
          </a:p>
          <a:p>
            <a:endParaRPr lang="en-GB" b="1" baseline="0" dirty="0"/>
          </a:p>
          <a:p>
            <a:r>
              <a:rPr lang="en-GB" b="1" baseline="0" dirty="0"/>
              <a:t>For example: What else do You find challenging? What else can You do?</a:t>
            </a:r>
            <a:endParaRPr lang="en-GB" b="1" dirty="0"/>
          </a:p>
          <a:p>
            <a:endParaRPr b="0" dirty="0"/>
          </a:p>
        </p:txBody>
      </p:sp>
    </p:spTree>
    <p:extLst>
      <p:ext uri="{BB962C8B-B14F-4D97-AF65-F5344CB8AC3E}">
        <p14:creationId xmlns:p14="http://schemas.microsoft.com/office/powerpoint/2010/main" val="726485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2964" eaLnBrk="1" fontAlgn="auto" latinLnBrk="0" hangingPunct="1">
              <a:lnSpc>
                <a:spcPct val="100000"/>
              </a:lnSpc>
              <a:spcBef>
                <a:spcPts val="0"/>
              </a:spcBef>
              <a:spcAft>
                <a:spcPts val="0"/>
              </a:spcAft>
              <a:buClrTx/>
              <a:buSzTx/>
              <a:buFontTx/>
              <a:buNone/>
              <a:tabLst/>
              <a:defRPr/>
            </a:pPr>
            <a:r>
              <a:rPr lang="is-IS" b="1" dirty="0"/>
              <a:t>By the way, don’t forget to continue</a:t>
            </a:r>
            <a:r>
              <a:rPr lang="is-IS" b="1" baseline="0" dirty="0"/>
              <a:t> showing affirmation, even if their first idea isn’t great. Show affirmation, and then keep asking “What else could You do?”</a:t>
            </a:r>
          </a:p>
          <a:p>
            <a:pPr marL="0" marR="0" indent="0" defTabSz="912964" eaLnBrk="1" fontAlgn="auto" latinLnBrk="0" hangingPunct="1">
              <a:lnSpc>
                <a:spcPct val="100000"/>
              </a:lnSpc>
              <a:spcBef>
                <a:spcPts val="0"/>
              </a:spcBef>
              <a:spcAft>
                <a:spcPts val="0"/>
              </a:spcAft>
              <a:buClrTx/>
              <a:buSzTx/>
              <a:buFontTx/>
              <a:buNone/>
              <a:tabLst/>
              <a:defRPr/>
            </a:pPr>
            <a:endParaRPr lang="is-IS" b="1" baseline="0" dirty="0"/>
          </a:p>
          <a:p>
            <a:endParaRPr lang="en-US" dirty="0"/>
          </a:p>
        </p:txBody>
      </p:sp>
    </p:spTree>
    <p:extLst>
      <p:ext uri="{BB962C8B-B14F-4D97-AF65-F5344CB8AC3E}">
        <p14:creationId xmlns:p14="http://schemas.microsoft.com/office/powerpoint/2010/main" val="80927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r>
              <a:rPr lang="en-GB" b="1" dirty="0"/>
              <a:t>Once</a:t>
            </a:r>
            <a:r>
              <a:rPr lang="en-GB" b="1" baseline="0" dirty="0"/>
              <a:t> the person starts thinking about action, it’s really important to help them prioritise. If they decide to do X, is there anything they need to stop doing as well? This could refer to both behaviour (i.e behaviour that is not working) and workload (e.g. I need to stop doing too many things).</a:t>
            </a:r>
          </a:p>
          <a:p>
            <a:endParaRPr lang="en-GB" b="1" baseline="0" dirty="0"/>
          </a:p>
          <a:p>
            <a:r>
              <a:rPr lang="en-GB" b="1" baseline="0" dirty="0"/>
              <a:t>Another way of asking this question is, </a:t>
            </a:r>
            <a:r>
              <a:rPr lang="en-GB" sz="1200" b="1" baseline="0" dirty="0">
                <a:effectLst/>
                <a:latin typeface="+mn-lt"/>
                <a:ea typeface="+mn-ea"/>
                <a:cs typeface="+mn-cs"/>
                <a:sym typeface="Calibri"/>
              </a:rPr>
              <a:t>“</a:t>
            </a:r>
            <a:r>
              <a:rPr lang="en-GB" sz="1200" b="1" dirty="0">
                <a:effectLst/>
                <a:latin typeface="+mn-lt"/>
                <a:ea typeface="+mn-ea"/>
                <a:cs typeface="+mn-cs"/>
                <a:sym typeface="Calibri"/>
              </a:rPr>
              <a:t>If You say </a:t>
            </a:r>
            <a:r>
              <a:rPr lang="en-GB" sz="1200" b="1" i="1" dirty="0">
                <a:effectLst/>
                <a:latin typeface="+mn-lt"/>
                <a:ea typeface="+mn-ea"/>
                <a:cs typeface="+mn-cs"/>
                <a:sym typeface="Calibri"/>
              </a:rPr>
              <a:t>yes </a:t>
            </a:r>
            <a:r>
              <a:rPr lang="en-GB" sz="1200" b="1" dirty="0">
                <a:effectLst/>
                <a:latin typeface="+mn-lt"/>
                <a:ea typeface="+mn-ea"/>
                <a:cs typeface="+mn-cs"/>
                <a:sym typeface="Calibri"/>
              </a:rPr>
              <a:t>to this, what are You saying </a:t>
            </a:r>
            <a:r>
              <a:rPr lang="en-GB" sz="1200" b="1" i="1" dirty="0">
                <a:effectLst/>
                <a:latin typeface="+mn-lt"/>
                <a:ea typeface="+mn-ea"/>
                <a:cs typeface="+mn-cs"/>
                <a:sym typeface="Calibri"/>
              </a:rPr>
              <a:t>no</a:t>
            </a:r>
            <a:r>
              <a:rPr lang="en-GB" sz="1200" b="1" dirty="0">
                <a:effectLst/>
                <a:latin typeface="+mn-lt"/>
                <a:ea typeface="+mn-ea"/>
                <a:cs typeface="+mn-cs"/>
                <a:sym typeface="Calibri"/>
              </a:rPr>
              <a:t> to?”</a:t>
            </a:r>
            <a:endParaRPr lang="en-GB" b="1" dirty="0"/>
          </a:p>
          <a:p>
            <a:endParaRPr b="0" dirty="0"/>
          </a:p>
        </p:txBody>
      </p:sp>
    </p:spTree>
    <p:extLst>
      <p:ext uri="{BB962C8B-B14F-4D97-AF65-F5344CB8AC3E}">
        <p14:creationId xmlns:p14="http://schemas.microsoft.com/office/powerpoint/2010/main" val="13473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Shape 11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65" name="Shape 1165"/>
          <p:cNvSpPr>
            <a:spLocks noGrp="1"/>
          </p:cNvSpPr>
          <p:nvPr>
            <p:ph type="body" sz="quarter" idx="1"/>
          </p:nvPr>
        </p:nvSpPr>
        <p:spPr>
          <a:prstGeom prst="rect">
            <a:avLst/>
          </a:prstGeom>
        </p:spPr>
        <p:txBody>
          <a:bodyPr/>
          <a:lstStyle/>
          <a:p>
            <a:r>
              <a:rPr lang="en-GB" b="1" dirty="0"/>
              <a:t>By the way, for some</a:t>
            </a:r>
            <a:r>
              <a:rPr lang="en-GB" b="1" baseline="0" dirty="0"/>
              <a:t> of us a real barrier to productivity is inability to say ‘no’. </a:t>
            </a:r>
            <a:endParaRPr lang="en-GB" b="1" dirty="0"/>
          </a:p>
          <a:p>
            <a:endParaRPr lang="en-GB" b="1" baseline="0" dirty="0"/>
          </a:p>
          <a:p>
            <a:r>
              <a:rPr lang="en-GB" b="1" baseline="0" dirty="0"/>
              <a:t>There are three main reasons we do this:</a:t>
            </a:r>
            <a:endParaRPr lang="en-GB" b="1" dirty="0"/>
          </a:p>
          <a:p>
            <a:endParaRPr lang="en-GB" dirty="0"/>
          </a:p>
          <a:p>
            <a:r>
              <a:rPr lang="en-GB" b="1" dirty="0"/>
              <a:t>Feeling like a victim -</a:t>
            </a:r>
            <a:r>
              <a:rPr lang="en-GB" b="1" baseline="0" dirty="0"/>
              <a:t> </a:t>
            </a:r>
            <a:r>
              <a:rPr lang="en-GB" b="1" dirty="0"/>
              <a:t>You feel You have no choice but to say yes.</a:t>
            </a:r>
          </a:p>
          <a:p>
            <a:endParaRPr lang="en-GB" b="1" dirty="0"/>
          </a:p>
          <a:p>
            <a:r>
              <a:rPr lang="en-GB" b="1" dirty="0"/>
              <a:t>Being a people-pleaser - You need everyone to be happy with You.</a:t>
            </a:r>
          </a:p>
          <a:p>
            <a:endParaRPr lang="en-GB" b="1" dirty="0"/>
          </a:p>
          <a:p>
            <a:r>
              <a:rPr lang="en-GB" b="1" dirty="0"/>
              <a:t>Or</a:t>
            </a:r>
            <a:r>
              <a:rPr lang="en-GB" b="1" baseline="0" dirty="0"/>
              <a:t> t</a:t>
            </a:r>
            <a:r>
              <a:rPr lang="en-GB" b="1" dirty="0"/>
              <a:t>he planning fallacy -</a:t>
            </a:r>
            <a:r>
              <a:rPr lang="en-GB" b="1" baseline="0" dirty="0"/>
              <a:t> </a:t>
            </a:r>
            <a:r>
              <a:rPr lang="en-GB" b="1" dirty="0"/>
              <a:t>being overly optimistic. Most of us are really bad at estimating how much time it takes to do something. We say “yes” without</a:t>
            </a:r>
            <a:r>
              <a:rPr lang="en-GB" b="1" baseline="0" dirty="0"/>
              <a:t> thinking</a:t>
            </a:r>
            <a:r>
              <a:rPr lang="en-GB" b="1" dirty="0"/>
              <a:t> and then have to fight fires because</a:t>
            </a:r>
            <a:r>
              <a:rPr lang="en-GB" b="1" baseline="0" dirty="0"/>
              <a:t> of the overload</a:t>
            </a:r>
            <a:r>
              <a:rPr lang="en-GB" b="1" dirty="0"/>
              <a:t>.</a:t>
            </a:r>
            <a:r>
              <a:rPr lang="en-GB" b="1" baseline="0" dirty="0"/>
              <a:t> As a result, </a:t>
            </a:r>
            <a:r>
              <a:rPr lang="en-GB" b="1" dirty="0"/>
              <a:t>something suffers </a:t>
            </a:r>
            <a:r>
              <a:rPr lang="mr-IN" b="1" dirty="0"/>
              <a:t>–</a:t>
            </a:r>
            <a:r>
              <a:rPr lang="en-GB" b="1" dirty="0"/>
              <a:t> our effectiveness</a:t>
            </a:r>
            <a:r>
              <a:rPr lang="en-GB" b="1" baseline="0" dirty="0"/>
              <a:t> at work, our </a:t>
            </a:r>
            <a:r>
              <a:rPr lang="en-GB" b="1" dirty="0"/>
              <a:t>sleep,</a:t>
            </a:r>
            <a:r>
              <a:rPr lang="en-GB" b="1" baseline="0" dirty="0"/>
              <a:t> health, or </a:t>
            </a:r>
            <a:r>
              <a:rPr lang="en-GB" b="1" dirty="0"/>
              <a:t>family life.</a:t>
            </a:r>
          </a:p>
          <a:p>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r>
              <a:rPr lang="en-GB" b="1" dirty="0"/>
              <a:t>For some of us, dealing with these issues fully requires a</a:t>
            </a:r>
            <a:r>
              <a:rPr lang="en-GB" b="1" baseline="0" dirty="0"/>
              <a:t> help from a professional Coach or even a counsellor and is beyond the scope or our 10-minute session. </a:t>
            </a:r>
          </a:p>
          <a:p>
            <a:endParaRPr lang="en-GB" b="1" baseline="0" dirty="0"/>
          </a:p>
          <a:p>
            <a:r>
              <a:rPr lang="en-GB" b="1" baseline="0" dirty="0"/>
              <a:t>But here are a few handy tips You can start using today. </a:t>
            </a:r>
          </a:p>
          <a:p>
            <a:endParaRPr lang="en-GB" b="1" baseline="0" dirty="0"/>
          </a:p>
          <a:p>
            <a:r>
              <a:rPr lang="en-GB" b="1" baseline="0" dirty="0"/>
              <a:t>Instead of saying “yes” immediately, pause and ask a question instead (read the four questions on the slide).</a:t>
            </a:r>
            <a:endParaRPr lang="en-GB" b="1" dirty="0"/>
          </a:p>
          <a:p>
            <a:endParaRPr lang="en-GB" b="1" dirty="0"/>
          </a:p>
          <a:p>
            <a:endParaRPr b="0" dirty="0"/>
          </a:p>
        </p:txBody>
      </p:sp>
    </p:spTree>
    <p:extLst>
      <p:ext uri="{BB962C8B-B14F-4D97-AF65-F5344CB8AC3E}">
        <p14:creationId xmlns:p14="http://schemas.microsoft.com/office/powerpoint/2010/main" val="84067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2964" eaLnBrk="1" fontAlgn="auto" latinLnBrk="0" hangingPunct="1">
              <a:lnSpc>
                <a:spcPct val="100000"/>
              </a:lnSpc>
              <a:spcBef>
                <a:spcPts val="0"/>
              </a:spcBef>
              <a:spcAft>
                <a:spcPts val="0"/>
              </a:spcAft>
              <a:buClrTx/>
              <a:buSzTx/>
              <a:buFontTx/>
              <a:buNone/>
              <a:tabLst/>
              <a:defRPr/>
            </a:pPr>
            <a:r>
              <a:rPr lang="en-US" b="1" dirty="0"/>
              <a:t>Today we</a:t>
            </a:r>
            <a:r>
              <a:rPr lang="en-US" b="1" baseline="0" dirty="0"/>
              <a:t>’ll discuss what Coaching is and why it’s important.</a:t>
            </a:r>
          </a:p>
          <a:p>
            <a:pPr marL="0" marR="0" indent="0" defTabSz="912964" eaLnBrk="1" fontAlgn="auto" latinLnBrk="0" hangingPunct="1">
              <a:lnSpc>
                <a:spcPct val="100000"/>
              </a:lnSpc>
              <a:spcBef>
                <a:spcPts val="0"/>
              </a:spcBef>
              <a:spcAft>
                <a:spcPts val="0"/>
              </a:spcAft>
              <a:buClrTx/>
              <a:buSzTx/>
              <a:buFontTx/>
              <a:buNone/>
              <a:tabLst/>
              <a:defRPr/>
            </a:pPr>
            <a:endParaRPr lang="en-US" b="1" baseline="0" dirty="0"/>
          </a:p>
          <a:p>
            <a:pPr marL="0" marR="0" indent="0" defTabSz="912964" eaLnBrk="1" fontAlgn="auto" latinLnBrk="0" hangingPunct="1">
              <a:lnSpc>
                <a:spcPct val="100000"/>
              </a:lnSpc>
              <a:spcBef>
                <a:spcPts val="0"/>
              </a:spcBef>
              <a:spcAft>
                <a:spcPts val="0"/>
              </a:spcAft>
              <a:buClrTx/>
              <a:buSzTx/>
              <a:buFontTx/>
              <a:buNone/>
              <a:tabLst/>
              <a:defRPr/>
            </a:pPr>
            <a:r>
              <a:rPr lang="en-US" b="1" baseline="0" dirty="0"/>
              <a:t>Then I’ll walk You through a simple way of having a short but meaningful Coaching conversation.</a:t>
            </a:r>
          </a:p>
          <a:p>
            <a:pPr marL="0" marR="0" indent="0" defTabSz="912964" eaLnBrk="1" fontAlgn="auto" latinLnBrk="0" hangingPunct="1">
              <a:lnSpc>
                <a:spcPct val="100000"/>
              </a:lnSpc>
              <a:spcBef>
                <a:spcPts val="0"/>
              </a:spcBef>
              <a:spcAft>
                <a:spcPts val="0"/>
              </a:spcAft>
              <a:buClrTx/>
              <a:buSzTx/>
              <a:buFontTx/>
              <a:buNone/>
              <a:tabLst/>
              <a:defRPr/>
            </a:pPr>
            <a:endParaRPr lang="en-US" b="1" baseline="0" dirty="0"/>
          </a:p>
          <a:p>
            <a:endParaRPr lang="en-US" dirty="0"/>
          </a:p>
        </p:txBody>
      </p:sp>
    </p:spTree>
    <p:extLst>
      <p:ext uri="{BB962C8B-B14F-4D97-AF65-F5344CB8AC3E}">
        <p14:creationId xmlns:p14="http://schemas.microsoft.com/office/powerpoint/2010/main" val="2932626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r>
              <a:rPr lang="en-GB" b="1" dirty="0"/>
              <a:t>So,</a:t>
            </a:r>
            <a:r>
              <a:rPr lang="en-GB" b="1" baseline="0" dirty="0"/>
              <a:t> this question helps the </a:t>
            </a:r>
            <a:r>
              <a:rPr lang="en-GB" b="1" baseline="0" dirty="0" err="1"/>
              <a:t>Coachee</a:t>
            </a:r>
            <a:r>
              <a:rPr lang="en-GB" b="1" baseline="0" dirty="0"/>
              <a:t> in two ways. </a:t>
            </a:r>
          </a:p>
          <a:p>
            <a:endParaRPr lang="en-GB" b="1" baseline="0" dirty="0"/>
          </a:p>
          <a:p>
            <a:pPr marL="0" marR="0" indent="0" defTabSz="912546" eaLnBrk="1" fontAlgn="auto" latinLnBrk="0" hangingPunct="1">
              <a:lnSpc>
                <a:spcPct val="100000"/>
              </a:lnSpc>
              <a:spcBef>
                <a:spcPts val="0"/>
              </a:spcBef>
              <a:spcAft>
                <a:spcPts val="0"/>
              </a:spcAft>
              <a:buClrTx/>
              <a:buSzTx/>
              <a:buFontTx/>
              <a:buNone/>
              <a:tabLst/>
              <a:defRPr/>
            </a:pPr>
            <a:r>
              <a:rPr lang="en-GB" b="1" baseline="0" dirty="0"/>
              <a:t>First, it supports their Autonomy – You are giving them choice to sometimes say no, thereby giving them more freedom to make their own choice. And that may mean that sometimes they will say no to You!</a:t>
            </a:r>
          </a:p>
          <a:p>
            <a:endParaRPr lang="en-GB" b="1" baseline="0" dirty="0"/>
          </a:p>
          <a:p>
            <a:r>
              <a:rPr lang="en-GB" b="1" baseline="0" dirty="0"/>
              <a:t>But by doing that, You are also building their Status </a:t>
            </a:r>
            <a:r>
              <a:rPr lang="mr-IN" b="1" baseline="0" dirty="0"/>
              <a:t>–</a:t>
            </a:r>
            <a:r>
              <a:rPr lang="en-GB" b="1" baseline="0" dirty="0"/>
              <a:t> You are treating them like an adult who takes responsibility for their actions. </a:t>
            </a:r>
            <a:endParaRPr b="1" dirty="0"/>
          </a:p>
        </p:txBody>
      </p:sp>
    </p:spTree>
    <p:extLst>
      <p:ext uri="{BB962C8B-B14F-4D97-AF65-F5344CB8AC3E}">
        <p14:creationId xmlns:p14="http://schemas.microsoft.com/office/powerpoint/2010/main" val="3319472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endParaRPr lang="en-US" b="1" baseline="0" dirty="0"/>
          </a:p>
          <a:p>
            <a:r>
              <a:rPr lang="en-US" b="1" baseline="0" dirty="0"/>
              <a:t>This questions is important, but it should be asked at the end of Your conversation. What will happen if You lead with that question (ask the audience)?</a:t>
            </a:r>
          </a:p>
          <a:p>
            <a:endParaRPr lang="en-US" b="1" baseline="0" dirty="0"/>
          </a:p>
          <a:p>
            <a:r>
              <a:rPr lang="en-US" b="1" baseline="0" dirty="0"/>
              <a:t>Being overly helpful can </a:t>
            </a:r>
            <a:r>
              <a:rPr lang="en-GB" sz="1200" b="1" dirty="0">
                <a:effectLst/>
                <a:latin typeface="+mn-lt"/>
                <a:ea typeface="+mn-ea"/>
                <a:cs typeface="+mn-cs"/>
                <a:sym typeface="Calibri"/>
              </a:rPr>
              <a:t>be counterproductive. Because You diminish that person’s Status and Autonomy.</a:t>
            </a:r>
            <a:r>
              <a:rPr lang="en-GB" sz="1200" b="1" baseline="0" dirty="0">
                <a:effectLst/>
                <a:latin typeface="+mn-lt"/>
                <a:ea typeface="+mn-ea"/>
                <a:cs typeface="+mn-cs"/>
                <a:sym typeface="Calibri"/>
              </a:rPr>
              <a:t> You might end up doing all the work for Your </a:t>
            </a:r>
            <a:r>
              <a:rPr lang="en-GB" sz="1200" b="1" baseline="0" dirty="0" err="1">
                <a:effectLst/>
                <a:latin typeface="+mn-lt"/>
                <a:ea typeface="+mn-ea"/>
                <a:cs typeface="+mn-cs"/>
                <a:sym typeface="Calibri"/>
              </a:rPr>
              <a:t>Coachee</a:t>
            </a:r>
            <a:r>
              <a:rPr lang="en-GB" sz="1200" b="1" baseline="0" dirty="0">
                <a:effectLst/>
                <a:latin typeface="+mn-lt"/>
                <a:ea typeface="+mn-ea"/>
                <a:cs typeface="+mn-cs"/>
                <a:sym typeface="Calibri"/>
              </a:rPr>
              <a:t>, instead of helping them to find a solution. </a:t>
            </a:r>
            <a:endParaRPr lang="en-US" b="1" baseline="0" dirty="0"/>
          </a:p>
          <a:p>
            <a:endParaRPr lang="en-US" b="1" baseline="0" dirty="0"/>
          </a:p>
          <a:p>
            <a:pPr marL="0" marR="0" indent="0" defTabSz="912964" eaLnBrk="1" fontAlgn="auto" latinLnBrk="0" hangingPunct="1">
              <a:lnSpc>
                <a:spcPct val="100000"/>
              </a:lnSpc>
              <a:spcBef>
                <a:spcPts val="0"/>
              </a:spcBef>
              <a:spcAft>
                <a:spcPts val="0"/>
              </a:spcAft>
              <a:buClrTx/>
              <a:buSzTx/>
              <a:buFontTx/>
              <a:buNone/>
              <a:tabLst/>
              <a:defRPr/>
            </a:pPr>
            <a:r>
              <a:rPr lang="en-US" b="1" baseline="0" dirty="0"/>
              <a:t>By using this question at the END of the conversation, we offer help in a measured way. </a:t>
            </a:r>
          </a:p>
          <a:p>
            <a:pPr marL="0" marR="0" indent="0" defTabSz="912964" eaLnBrk="1" fontAlgn="auto" latinLnBrk="0" hangingPunct="1">
              <a:lnSpc>
                <a:spcPct val="100000"/>
              </a:lnSpc>
              <a:spcBef>
                <a:spcPts val="0"/>
              </a:spcBef>
              <a:spcAft>
                <a:spcPts val="0"/>
              </a:spcAft>
              <a:buClrTx/>
              <a:buSzTx/>
              <a:buFontTx/>
              <a:buNone/>
              <a:tabLst/>
              <a:defRPr/>
            </a:pPr>
            <a:endParaRPr lang="en-US" b="1" baseline="0" dirty="0"/>
          </a:p>
          <a:p>
            <a:pPr marL="0" marR="0" indent="0" defTabSz="912964" eaLnBrk="1" fontAlgn="auto" latinLnBrk="0" hangingPunct="1">
              <a:lnSpc>
                <a:spcPct val="100000"/>
              </a:lnSpc>
              <a:spcBef>
                <a:spcPts val="0"/>
              </a:spcBef>
              <a:spcAft>
                <a:spcPts val="0"/>
              </a:spcAft>
              <a:buClrTx/>
              <a:buSzTx/>
              <a:buFontTx/>
              <a:buNone/>
              <a:tabLst/>
              <a:defRPr/>
            </a:pPr>
            <a:r>
              <a:rPr lang="en-US" b="1" baseline="0" dirty="0"/>
              <a:t>At the same time, do not be afraid to offer help. Remember, that by asking this question You do not automatically have to agree to do everything they ask You for.</a:t>
            </a:r>
            <a:endParaRPr b="0" dirty="0"/>
          </a:p>
        </p:txBody>
      </p:sp>
    </p:spTree>
    <p:extLst>
      <p:ext uri="{BB962C8B-B14F-4D97-AF65-F5344CB8AC3E}">
        <p14:creationId xmlns:p14="http://schemas.microsoft.com/office/powerpoint/2010/main" val="2033057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r>
              <a:rPr lang="en-US" b="1" dirty="0"/>
              <a:t>Finally, there is a learning question</a:t>
            </a:r>
            <a:r>
              <a:rPr lang="en-US" b="1" baseline="0" dirty="0"/>
              <a:t> we can use to end our conversations. It can help in three ways:</a:t>
            </a:r>
            <a:endParaRPr lang="en-US" b="1" dirty="0"/>
          </a:p>
          <a:p>
            <a:endParaRPr lang="en-US" b="1" dirty="0"/>
          </a:p>
          <a:p>
            <a:r>
              <a:rPr lang="en-US" b="1" dirty="0"/>
              <a:t>First, repetition </a:t>
            </a:r>
            <a:r>
              <a:rPr lang="en-US" b="1" baseline="0" dirty="0"/>
              <a:t>reinforces learning.</a:t>
            </a:r>
          </a:p>
          <a:p>
            <a:endParaRPr lang="en-US" b="1" baseline="0" dirty="0"/>
          </a:p>
          <a:p>
            <a:r>
              <a:rPr lang="en-US" b="1" baseline="0" dirty="0"/>
              <a:t>Secondly, it tells whether You and the </a:t>
            </a:r>
            <a:r>
              <a:rPr lang="en-US" b="1" baseline="0" dirty="0" err="1"/>
              <a:t>Coachee</a:t>
            </a:r>
            <a:r>
              <a:rPr lang="en-US" b="1" baseline="0" dirty="0"/>
              <a:t> are aligned on the outcomes of the conversation. How many times have You had a conversation with someone thinking that You both agreed on a certain outcome, only to find out later that You did not?</a:t>
            </a:r>
          </a:p>
          <a:p>
            <a:endParaRPr lang="en-US" b="1" baseline="0" dirty="0"/>
          </a:p>
          <a:p>
            <a:r>
              <a:rPr lang="en-US" b="1" baseline="0" dirty="0"/>
              <a:t>Finally, this question creates a good impression of You. If Your conversation was helpful to them, they will now associate You with the feeling of being helped! </a:t>
            </a:r>
            <a:endParaRPr lang="en-US" b="1" dirty="0"/>
          </a:p>
          <a:p>
            <a:endParaRPr b="0" dirty="0"/>
          </a:p>
        </p:txBody>
      </p:sp>
    </p:spTree>
    <p:extLst>
      <p:ext uri="{BB962C8B-B14F-4D97-AF65-F5344CB8AC3E}">
        <p14:creationId xmlns:p14="http://schemas.microsoft.com/office/powerpoint/2010/main" val="693006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r>
              <a:rPr lang="en-GB" b="1" dirty="0"/>
              <a:t>Let’s summarise where we are so far. We’ve covered three questions that help the </a:t>
            </a:r>
            <a:r>
              <a:rPr lang="en-GB" b="1" dirty="0" err="1"/>
              <a:t>Coachee</a:t>
            </a:r>
            <a:r>
              <a:rPr lang="en-GB" b="1" dirty="0"/>
              <a:t> to explore</a:t>
            </a:r>
            <a:r>
              <a:rPr lang="en-GB" b="1" baseline="0" dirty="0"/>
              <a:t> their issue. The next five questions are going to be about encouraging them to take intelligent action.</a:t>
            </a:r>
            <a:endParaRPr lang="en-GB" b="1" dirty="0"/>
          </a:p>
        </p:txBody>
      </p:sp>
    </p:spTree>
    <p:extLst>
      <p:ext uri="{BB962C8B-B14F-4D97-AF65-F5344CB8AC3E}">
        <p14:creationId xmlns:p14="http://schemas.microsoft.com/office/powerpoint/2010/main" val="442393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pPr marL="285750" indent="-285750">
              <a:buFont typeface="Arial"/>
              <a:buChar char="•"/>
            </a:pPr>
            <a:endParaRPr lang="en-US" dirty="0">
              <a:latin typeface="Arial"/>
              <a:cs typeface="Arial"/>
            </a:endParaRPr>
          </a:p>
          <a:p>
            <a:pPr marL="285750" indent="-285750">
              <a:buFont typeface="Arial"/>
              <a:buChar char="•"/>
            </a:pPr>
            <a:endParaRPr lang="en-US" sz="1600" dirty="0">
              <a:solidFill>
                <a:prstClr val="black"/>
              </a:solidFill>
              <a:latin typeface="Arial"/>
              <a:cs typeface="Arial"/>
            </a:endParaRPr>
          </a:p>
          <a:p>
            <a:pPr marL="342900" indent="-342900">
              <a:buFont typeface="Arial"/>
              <a:buChar char="•"/>
            </a:pPr>
            <a:endParaRPr lang="en-GB" sz="1600" dirty="0">
              <a:solidFill>
                <a:prstClr val="black"/>
              </a:solidFill>
              <a:latin typeface="Arial"/>
              <a:cs typeface="Arial"/>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E180A2F-87DD-45D6-BC3F-F139ED9AC662}" type="slidenum">
              <a:rPr lang="en-GB" smtClean="0"/>
              <a:t>35</a:t>
            </a:fld>
            <a:endParaRPr lang="en-GB" dirty="0"/>
          </a:p>
        </p:txBody>
      </p:sp>
    </p:spTree>
    <p:extLst>
      <p:ext uri="{BB962C8B-B14F-4D97-AF65-F5344CB8AC3E}">
        <p14:creationId xmlns:p14="http://schemas.microsoft.com/office/powerpoint/2010/main" val="101247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81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lIns="46570" tIns="23285" rIns="46570" bIns="23285"/>
          <a:lstStyle/>
          <a:p>
            <a:endParaRPr/>
          </a:p>
        </p:txBody>
      </p:sp>
      <p:sp>
        <p:nvSpPr>
          <p:cNvPr id="658" name="Shape 658"/>
          <p:cNvSpPr>
            <a:spLocks noGrp="1"/>
          </p:cNvSpPr>
          <p:nvPr>
            <p:ph type="body" sz="quarter" idx="1"/>
          </p:nvPr>
        </p:nvSpPr>
        <p:spPr>
          <a:prstGeom prst="rect">
            <a:avLst/>
          </a:prstGeom>
        </p:spPr>
        <p:txBody>
          <a:bodyPr lIns="46570" tIns="23285" rIns="46570" bIns="23285"/>
          <a:lstStyle/>
          <a:p>
            <a:pPr algn="l" defTabSz="465639" rtl="0">
              <a:defRPr/>
            </a:pPr>
            <a:r>
              <a:rPr lang="en-GB" b="1" dirty="0"/>
              <a:t>Ask</a:t>
            </a:r>
            <a:r>
              <a:rPr lang="en-GB" b="1" baseline="0" dirty="0"/>
              <a:t> the participants to share with the room and connect to the topic: great Coaching really helped us in our development. What is Coaching and how does it work?</a:t>
            </a:r>
          </a:p>
          <a:p>
            <a:pPr algn="l" defTabSz="465639" rtl="0">
              <a:defRPr/>
            </a:pPr>
            <a:endParaRPr lang="en-GB" b="1" baseline="0" dirty="0"/>
          </a:p>
          <a:p>
            <a:pPr marL="0" marR="0" indent="0" algn="l" defTabSz="465639" rtl="0" eaLnBrk="1" fontAlgn="auto" latinLnBrk="0" hangingPunct="1">
              <a:lnSpc>
                <a:spcPct val="100000"/>
              </a:lnSpc>
              <a:spcBef>
                <a:spcPts val="0"/>
              </a:spcBef>
              <a:spcAft>
                <a:spcPts val="0"/>
              </a:spcAft>
              <a:buClrTx/>
              <a:buSzTx/>
              <a:buFontTx/>
              <a:buNone/>
              <a:tabLst/>
              <a:defRPr/>
            </a:pPr>
            <a:r>
              <a:rPr lang="en-US" b="1" dirty="0"/>
              <a:t>First of all, let’s establish</a:t>
            </a:r>
            <a:r>
              <a:rPr lang="en-US" b="1" baseline="0" dirty="0"/>
              <a:t> why Coaching is one of the most powerful leadership tools – what Coaching is and what it is not.</a:t>
            </a:r>
          </a:p>
          <a:p>
            <a:pPr algn="l" defTabSz="465639" rtl="0">
              <a:defRPr/>
            </a:pPr>
            <a:endParaRPr b="1" dirty="0"/>
          </a:p>
        </p:txBody>
      </p:sp>
    </p:spTree>
    <p:extLst>
      <p:ext uri="{BB962C8B-B14F-4D97-AF65-F5344CB8AC3E}">
        <p14:creationId xmlns:p14="http://schemas.microsoft.com/office/powerpoint/2010/main" val="726485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r>
              <a:rPr lang="en-GB" b="1" baseline="0" dirty="0"/>
              <a:t>People are often confused about the definition of Coaching and how it differs from feedback. </a:t>
            </a:r>
          </a:p>
          <a:p>
            <a:endParaRPr lang="en-GB" b="1" baseline="0" dirty="0"/>
          </a:p>
          <a:p>
            <a:r>
              <a:rPr lang="en-GB" b="1" baseline="0" dirty="0"/>
              <a:t>While there may be some overlap, these are two very distinct methods of interaction. </a:t>
            </a:r>
          </a:p>
          <a:p>
            <a:endParaRPr lang="en-GB" b="1" dirty="0"/>
          </a:p>
          <a:p>
            <a:r>
              <a:rPr lang="en-GB" dirty="0"/>
              <a:t>There is a difference in FOCUS, PURPOSE, and MEANS.</a:t>
            </a:r>
          </a:p>
          <a:p>
            <a:endParaRPr lang="en-GB" dirty="0"/>
          </a:p>
          <a:p>
            <a:r>
              <a:rPr lang="en-GB" dirty="0"/>
              <a:t>The</a:t>
            </a:r>
            <a:r>
              <a:rPr lang="en-GB" baseline="0" dirty="0"/>
              <a:t> FOCUS of feedback is on past behaviour. The FOCUS of Coaching is on future behaviour.</a:t>
            </a:r>
          </a:p>
          <a:p>
            <a:endParaRPr lang="en-GB" baseline="0" dirty="0"/>
          </a:p>
          <a:p>
            <a:r>
              <a:rPr lang="en-GB" baseline="0" dirty="0"/>
              <a:t>The PURPOSE of feedback is to evaluate and correct. The PURPOSE of Coaching is to develop.</a:t>
            </a:r>
          </a:p>
          <a:p>
            <a:endParaRPr lang="en-GB" baseline="0" dirty="0"/>
          </a:p>
          <a:p>
            <a:r>
              <a:rPr lang="en-GB" baseline="0" dirty="0"/>
              <a:t>The MEANS of feedback is by telling. The MEANS of Coaching is by asking and helping a person to find their own way. </a:t>
            </a:r>
            <a:endParaRPr lang="en-GB" dirty="0"/>
          </a:p>
          <a:p>
            <a:endParaRPr lang="en-GB" dirty="0"/>
          </a:p>
          <a:p>
            <a:r>
              <a:rPr lang="en-GB" dirty="0"/>
              <a:t>Both</a:t>
            </a:r>
            <a:r>
              <a:rPr lang="en-GB" baseline="0" dirty="0"/>
              <a:t> tools are important, and every leader needs to have both in their toolkit. We WILL discuss feedback in much more detail in one of our later modules.. </a:t>
            </a:r>
          </a:p>
          <a:p>
            <a:endParaRPr lang="en-GB" baseline="0" dirty="0"/>
          </a:p>
          <a:p>
            <a:pPr marL="0" marR="0" indent="0" defTabSz="912964" eaLnBrk="1" fontAlgn="auto" latinLnBrk="0" hangingPunct="1">
              <a:lnSpc>
                <a:spcPct val="100000"/>
              </a:lnSpc>
              <a:spcBef>
                <a:spcPts val="0"/>
              </a:spcBef>
              <a:spcAft>
                <a:spcPts val="0"/>
              </a:spcAft>
              <a:buClrTx/>
              <a:buSzTx/>
              <a:buFontTx/>
              <a:buNone/>
              <a:tabLst/>
              <a:defRPr/>
            </a:pPr>
            <a:r>
              <a:rPr lang="en-GB" b="1" baseline="0" dirty="0"/>
              <a:t>It is also important to note that sometimes we use the term ‘coaching’ in a negative sense, i.e if someone is underperforming, we say “he needs Coaching”. However, Coaching is a very POSITIVE TOOL that can be used for people’s growth, development, and problem-solving in almost all situations. W</a:t>
            </a:r>
            <a:r>
              <a:rPr lang="en-GB" baseline="0" dirty="0"/>
              <a:t>hat we want to say very clearly here is: we believe that Coaching should be the PRINCIPLE TOOL of the manager and should be used much more frequently than corrective feedback.</a:t>
            </a:r>
            <a:endParaRPr lang="en-GB" b="1" baseline="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Shape 776"/>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77" name="Shape 777"/>
          <p:cNvSpPr>
            <a:spLocks noGrp="1"/>
          </p:cNvSpPr>
          <p:nvPr>
            <p:ph type="body" sz="quarter" idx="1"/>
          </p:nvPr>
        </p:nvSpPr>
        <p:spPr>
          <a:prstGeom prst="rect">
            <a:avLst/>
          </a:prstGeom>
        </p:spPr>
        <p:txBody>
          <a:bodyPr/>
          <a:lstStyle/>
          <a:p>
            <a:pPr>
              <a:defRPr b="1">
                <a:latin typeface="Lucida Grande"/>
                <a:ea typeface="Lucida Grande"/>
                <a:cs typeface="Lucida Grande"/>
                <a:sym typeface="Lucida Grande"/>
              </a:defRPr>
            </a:pPr>
            <a:r>
              <a:rPr lang="en-GB" dirty="0"/>
              <a:t>The reason is that constantly telling people what to</a:t>
            </a:r>
            <a:r>
              <a:rPr lang="en-GB" baseline="0" dirty="0"/>
              <a:t> do does not work. Here’s why.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Here is how the human brain works. Prefrontal cortex is a very important part of the brain that is responsible for making decisions, and yet is very energy-hungry, weak, and capricious.</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It is very easy to upset it – if You expose Your brain to any physical threat, the fight-or-flight system of the brain (so-called limbic system) is activated. Brain resources flow in to support it, and as a result prefrontal cortex cannot function well, so we literally become dumb.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So here’s the key point: it seems that our brain cannot differentiate between PHYSICAL threat and SOCIAL threat. </a:t>
            </a:r>
            <a:endParaRPr lang="en-GB" dirty="0"/>
          </a:p>
          <a:p>
            <a:pPr>
              <a:defRPr b="1">
                <a:latin typeface="Lucida Grande"/>
                <a:ea typeface="Lucida Grande"/>
                <a:cs typeface="Lucida Grande"/>
                <a:sym typeface="Lucida Grande"/>
              </a:defRPr>
            </a:pPr>
            <a:endParaRPr lang="en-GB" dirty="0"/>
          </a:p>
          <a:p>
            <a:pPr marL="0" marR="0" indent="0" defTabSz="912850" eaLnBrk="1" fontAlgn="auto" latinLnBrk="0" hangingPunct="1">
              <a:lnSpc>
                <a:spcPct val="100000"/>
              </a:lnSpc>
              <a:spcBef>
                <a:spcPts val="0"/>
              </a:spcBef>
              <a:spcAft>
                <a:spcPts val="0"/>
              </a:spcAft>
              <a:buClrTx/>
              <a:buSzTx/>
              <a:buFontTx/>
              <a:buNone/>
              <a:tabLst/>
              <a:defRPr b="1">
                <a:latin typeface="Lucida Grande"/>
                <a:ea typeface="Lucida Grande"/>
                <a:cs typeface="Lucida Grande"/>
                <a:sym typeface="Lucida Grande"/>
              </a:defRPr>
            </a:pPr>
            <a:r>
              <a:rPr lang="en-GB" baseline="0" dirty="0"/>
              <a:t>When we tell people what they should do, they feel defensive. When people feel defensive, they don’t think straight. </a:t>
            </a:r>
          </a:p>
          <a:p>
            <a:pPr>
              <a:defRPr b="1">
                <a:latin typeface="Lucida Grande"/>
                <a:ea typeface="Lucida Grande"/>
                <a:cs typeface="Lucida Grande"/>
                <a:sym typeface="Lucida Grande"/>
              </a:defRPr>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02" name="Shape 802"/>
          <p:cNvSpPr>
            <a:spLocks noGrp="1"/>
          </p:cNvSpPr>
          <p:nvPr>
            <p:ph type="body" sz="quarter" idx="1"/>
          </p:nvPr>
        </p:nvSpPr>
        <p:spPr>
          <a:prstGeom prst="rect">
            <a:avLst/>
          </a:prstGeom>
        </p:spPr>
        <p:txBody>
          <a:bodyPr/>
          <a:lstStyle/>
          <a:p>
            <a:pPr>
              <a:defRPr b="1">
                <a:latin typeface="Lucida Grande"/>
                <a:ea typeface="Lucida Grande"/>
                <a:cs typeface="Lucida Grande"/>
                <a:sym typeface="Lucida Grande"/>
              </a:defRPr>
            </a:pPr>
            <a:r>
              <a:rPr lang="en-GB" dirty="0"/>
              <a:t>David Rock helpfully mapped out the five domains of social experience that create a threat response</a:t>
            </a:r>
            <a:r>
              <a:rPr lang="en-GB" baseline="0" dirty="0"/>
              <a:t>, using the acronym SCARF.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Our brain’s most important function is to keep its owner safe. So it constantly scans the environment, looking for potential threats.</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dirty="0"/>
              <a:t>(Explain</a:t>
            </a:r>
            <a:r>
              <a:rPr lang="en-GB" baseline="0" dirty="0"/>
              <a:t> each.)</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Now, what happens if my boss is constantly telling me what I’m doing wrong and what I should be doing instead? Which elements of the SCARF are under threat? Most if not all of them (ESPECIALLY STATUS).</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As a result, I feel ‘less than’, overwhelmed, and I can’t make rational decisions.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So, while telling people what they should do is sometimes important, it should not be our main way of managing people. </a:t>
            </a:r>
            <a:endParaRPr lang="en-GB" dirty="0"/>
          </a:p>
        </p:txBody>
      </p:sp>
    </p:spTree>
    <p:extLst>
      <p:ext uri="{BB962C8B-B14F-4D97-AF65-F5344CB8AC3E}">
        <p14:creationId xmlns:p14="http://schemas.microsoft.com/office/powerpoint/2010/main" val="1579558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02" name="Shape 802"/>
          <p:cNvSpPr>
            <a:spLocks noGrp="1"/>
          </p:cNvSpPr>
          <p:nvPr>
            <p:ph type="body" sz="quarter" idx="1"/>
          </p:nvPr>
        </p:nvSpPr>
        <p:spPr>
          <a:prstGeom prst="rect">
            <a:avLst/>
          </a:prstGeom>
        </p:spPr>
        <p:txBody>
          <a:bodyPr/>
          <a:lstStyle/>
          <a:p>
            <a:pPr>
              <a:defRPr b="1">
                <a:latin typeface="Lucida Grande"/>
                <a:ea typeface="Lucida Grande"/>
                <a:cs typeface="Lucida Grande"/>
                <a:sym typeface="Lucida Grande"/>
              </a:defRPr>
            </a:pPr>
            <a:r>
              <a:rPr lang="en-GB" dirty="0"/>
              <a:t>David Rock helpfully mapped out the five domains of social experience that create a threat response</a:t>
            </a:r>
            <a:r>
              <a:rPr lang="en-GB" baseline="0" dirty="0"/>
              <a:t>, using the acronym SCARF.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Our brain’s most important function is to keep its owner safe. So it constantly scans the environment, looking for potential threats.</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dirty="0"/>
              <a:t>(Explain</a:t>
            </a:r>
            <a:r>
              <a:rPr lang="en-GB" baseline="0" dirty="0"/>
              <a:t> each.)</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Now, what happens if my boss is constantly telling me what I’m doing wrong and what I should be doing instead? Which elements of the SCARF are under threat? Most if not all of them (ESPECIALLY STATUS).</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As a result, I feel ‘less than’, overwhelmed, and I can’t make rational decisions.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So, while telling people what they should do is sometimes important, it should not be our main way of managing people. </a:t>
            </a:r>
            <a:endParaRPr lang="en-GB" dirty="0"/>
          </a:p>
        </p:txBody>
      </p:sp>
    </p:spTree>
    <p:extLst>
      <p:ext uri="{BB962C8B-B14F-4D97-AF65-F5344CB8AC3E}">
        <p14:creationId xmlns:p14="http://schemas.microsoft.com/office/powerpoint/2010/main" val="30787502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13" name="Shape 13"/>
          <p:cNvSpPr>
            <a:spLocks noGrp="1"/>
          </p:cNvSpPr>
          <p:nvPr>
            <p:ph type="body" sz="quarter" idx="1"/>
          </p:nvPr>
        </p:nvSpPr>
        <p:spPr>
          <a:xfrm>
            <a:off x="1002831" y="712310"/>
            <a:ext cx="14493099" cy="196989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3751" indent="-596248">
              <a:lnSpc>
                <a:spcPct val="80000"/>
              </a:lnSpc>
              <a:spcBef>
                <a:spcPts val="0"/>
              </a:spcBef>
              <a:defRPr sz="5300" b="1">
                <a:solidFill>
                  <a:srgbClr val="FFCD00"/>
                </a:solidFill>
              </a:defRPr>
            </a:lvl4pPr>
            <a:lvl5pPr marL="1091251" indent="-596248">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16" y="519380"/>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08" y="2601166"/>
            <a:ext cx="8745285" cy="277000"/>
          </a:xfrm>
          <a:prstGeom prst="rect">
            <a:avLst/>
          </a:prstGeom>
        </p:spPr>
        <p:txBody>
          <a:bodyPr>
            <a:normAutofit/>
          </a:bodyPr>
          <a:lstStyle>
            <a:lvl1pPr>
              <a:spcBef>
                <a:spcPts val="0"/>
              </a:spcBef>
              <a:defRPr sz="1800">
                <a:solidFill>
                  <a:srgbClr val="000000"/>
                </a:solidFill>
              </a:defRPr>
            </a:lvl1pPr>
            <a:lvl2pPr indent="456708">
              <a:spcBef>
                <a:spcPts val="0"/>
              </a:spcBef>
              <a:defRPr sz="1800">
                <a:solidFill>
                  <a:srgbClr val="000000"/>
                </a:solidFill>
              </a:defRPr>
            </a:lvl2pPr>
            <a:lvl3pPr marL="0" indent="913418">
              <a:spcBef>
                <a:spcPts val="0"/>
              </a:spcBef>
              <a:buSzTx/>
              <a:buNone/>
              <a:defRPr sz="1800">
                <a:solidFill>
                  <a:srgbClr val="000000"/>
                </a:solidFill>
              </a:defRPr>
            </a:lvl3pPr>
            <a:lvl4pPr marL="0" indent="1370130">
              <a:spcBef>
                <a:spcPts val="0"/>
              </a:spcBef>
              <a:buSzTx/>
              <a:buNone/>
              <a:defRPr sz="1800">
                <a:solidFill>
                  <a:srgbClr val="000000"/>
                </a:solidFill>
              </a:defRPr>
            </a:lvl4pPr>
            <a:lvl5pPr marL="0" indent="182684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418652141"/>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991351" y="754918"/>
            <a:ext cx="16017185" cy="1307025"/>
          </a:xfrm>
          <a:prstGeom prst="rect">
            <a:avLst/>
          </a:prstGeom>
        </p:spPr>
        <p:txBody>
          <a:bodyPr>
            <a:normAutofit/>
          </a:bodyPr>
          <a:lstStyle>
            <a:lvl1pPr>
              <a:lnSpc>
                <a:spcPct val="80000"/>
              </a:lnSpc>
              <a:spcBef>
                <a:spcPts val="0"/>
              </a:spcBef>
              <a:defRPr sz="5200" b="1">
                <a:solidFill>
                  <a:srgbClr val="000000"/>
                </a:solidFill>
              </a:defRPr>
            </a:lvl1pPr>
            <a:lvl2pPr indent="456991">
              <a:lnSpc>
                <a:spcPct val="80000"/>
              </a:lnSpc>
              <a:spcBef>
                <a:spcPts val="0"/>
              </a:spcBef>
              <a:defRPr sz="5200" b="1">
                <a:solidFill>
                  <a:srgbClr val="000000"/>
                </a:solidFill>
              </a:defRPr>
            </a:lvl2pPr>
            <a:lvl3pPr marL="0" indent="913982">
              <a:lnSpc>
                <a:spcPct val="80000"/>
              </a:lnSpc>
              <a:spcBef>
                <a:spcPts val="0"/>
              </a:spcBef>
              <a:buSzTx/>
              <a:buNone/>
              <a:defRPr sz="5200" b="1">
                <a:solidFill>
                  <a:srgbClr val="000000"/>
                </a:solidFill>
              </a:defRPr>
            </a:lvl3pPr>
            <a:lvl4pPr marL="0" indent="1370972">
              <a:lnSpc>
                <a:spcPct val="80000"/>
              </a:lnSpc>
              <a:spcBef>
                <a:spcPts val="0"/>
              </a:spcBef>
              <a:buSzTx/>
              <a:buNone/>
              <a:defRPr sz="5200" b="1">
                <a:solidFill>
                  <a:srgbClr val="000000"/>
                </a:solidFill>
              </a:defRPr>
            </a:lvl4pPr>
            <a:lvl5pPr marL="0" indent="1827963">
              <a:lnSpc>
                <a:spcPct val="80000"/>
              </a:lnSpc>
              <a:spcBef>
                <a:spcPts val="0"/>
              </a:spcBef>
              <a:buSzTx/>
              <a:buNone/>
              <a:defRPr sz="52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3377784605"/>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837681" y="1832536"/>
            <a:ext cx="18428759" cy="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376788">
              <a:spcBef>
                <a:spcPts val="0"/>
              </a:spcBef>
              <a:defRPr sz="1200">
                <a:solidFill>
                  <a:srgbClr val="000000"/>
                </a:solidFill>
                <a:latin typeface="+mj-lt"/>
                <a:ea typeface="+mj-ea"/>
                <a:cs typeface="+mj-cs"/>
                <a:sym typeface="Helvetica"/>
              </a:defRPr>
            </a:lvl1pPr>
            <a:lvl2pPr indent="456991" defTabSz="376788">
              <a:spcBef>
                <a:spcPts val="0"/>
              </a:spcBef>
              <a:defRPr sz="1200">
                <a:solidFill>
                  <a:srgbClr val="000000"/>
                </a:solidFill>
                <a:latin typeface="+mj-lt"/>
                <a:ea typeface="+mj-ea"/>
                <a:cs typeface="+mj-cs"/>
                <a:sym typeface="Helvetica"/>
              </a:defRPr>
            </a:lvl2pPr>
            <a:lvl3pPr marL="0" indent="913982" defTabSz="376788">
              <a:spcBef>
                <a:spcPts val="0"/>
              </a:spcBef>
              <a:buSzTx/>
              <a:buNone/>
              <a:defRPr sz="1200">
                <a:solidFill>
                  <a:srgbClr val="000000"/>
                </a:solidFill>
                <a:latin typeface="+mj-lt"/>
                <a:ea typeface="+mj-ea"/>
                <a:cs typeface="+mj-cs"/>
                <a:sym typeface="Helvetica"/>
              </a:defRPr>
            </a:lvl3pPr>
            <a:lvl4pPr marL="0" indent="1370972" defTabSz="376788">
              <a:spcBef>
                <a:spcPts val="0"/>
              </a:spcBef>
              <a:buSzTx/>
              <a:buNone/>
              <a:defRPr sz="1200">
                <a:solidFill>
                  <a:srgbClr val="000000"/>
                </a:solidFill>
                <a:latin typeface="+mj-lt"/>
                <a:ea typeface="+mj-ea"/>
                <a:cs typeface="+mj-cs"/>
                <a:sym typeface="Helvetica"/>
              </a:defRPr>
            </a:lvl4pPr>
            <a:lvl5pPr marL="0" indent="1827963" defTabSz="376788">
              <a:spcBef>
                <a:spcPts val="0"/>
              </a:spcBef>
              <a:buSzTx/>
              <a:buNone/>
              <a:defRPr sz="12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005206" y="2601151"/>
            <a:ext cx="18093688" cy="1384996"/>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730733574"/>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5231259" y="3818974"/>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257" name="Shape 257"/>
          <p:cNvSpPr>
            <a:spLocks noGrp="1"/>
          </p:cNvSpPr>
          <p:nvPr>
            <p:ph type="body" sz="quarter" idx="1"/>
          </p:nvPr>
        </p:nvSpPr>
        <p:spPr>
          <a:xfrm>
            <a:off x="6286729" y="5915181"/>
            <a:ext cx="7530691" cy="761748"/>
          </a:xfrm>
          <a:prstGeom prst="rect">
            <a:avLst/>
          </a:prstGeom>
        </p:spPr>
        <p:txBody>
          <a:bodyPr>
            <a:normAutofit/>
          </a:bodyPr>
          <a:lstStyle>
            <a:lvl1pPr algn="ctr">
              <a:spcBef>
                <a:spcPts val="0"/>
              </a:spcBef>
              <a:defRPr sz="4900">
                <a:solidFill>
                  <a:srgbClr val="333E47"/>
                </a:solidFill>
              </a:defRPr>
            </a:lvl1pPr>
            <a:lvl2pPr indent="456819" algn="ctr">
              <a:spcBef>
                <a:spcPts val="0"/>
              </a:spcBef>
              <a:defRPr sz="4900">
                <a:solidFill>
                  <a:srgbClr val="333E47"/>
                </a:solidFill>
              </a:defRPr>
            </a:lvl2pPr>
            <a:lvl3pPr marL="0" indent="913642" algn="ctr">
              <a:spcBef>
                <a:spcPts val="0"/>
              </a:spcBef>
              <a:buSzTx/>
              <a:buNone/>
              <a:defRPr sz="4900">
                <a:solidFill>
                  <a:srgbClr val="333E47"/>
                </a:solidFill>
              </a:defRPr>
            </a:lvl3pPr>
            <a:lvl4pPr marL="0" indent="1370463" algn="ctr">
              <a:spcBef>
                <a:spcPts val="0"/>
              </a:spcBef>
              <a:buSzTx/>
              <a:buNone/>
              <a:defRPr sz="4900">
                <a:solidFill>
                  <a:srgbClr val="333E47"/>
                </a:solidFill>
              </a:defRPr>
            </a:lvl4pPr>
            <a:lvl5pPr marL="0" indent="182728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4283475658"/>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66" name="Shape 266"/>
          <p:cNvSpPr>
            <a:spLocks noGrp="1"/>
          </p:cNvSpPr>
          <p:nvPr>
            <p:ph type="body" sz="quarter" idx="1"/>
          </p:nvPr>
        </p:nvSpPr>
        <p:spPr>
          <a:xfrm>
            <a:off x="1005205" y="2601162"/>
            <a:ext cx="18093690" cy="277000"/>
          </a:xfrm>
          <a:prstGeom prst="rect">
            <a:avLst/>
          </a:prstGeom>
        </p:spPr>
        <p:txBody>
          <a:bodyPr>
            <a:normAutofit/>
          </a:bodyPr>
          <a:lstStyle>
            <a:lvl1pPr>
              <a:spcBef>
                <a:spcPts val="0"/>
              </a:spcBef>
              <a:defRPr sz="1800">
                <a:solidFill>
                  <a:srgbClr val="000000"/>
                </a:solidFill>
              </a:defRPr>
            </a:lvl1pPr>
            <a:lvl2pPr indent="456819">
              <a:spcBef>
                <a:spcPts val="0"/>
              </a:spcBef>
              <a:defRPr sz="1800">
                <a:solidFill>
                  <a:srgbClr val="000000"/>
                </a:solidFill>
              </a:defRPr>
            </a:lvl2pPr>
            <a:lvl3pPr marL="0" indent="913642">
              <a:spcBef>
                <a:spcPts val="0"/>
              </a:spcBef>
              <a:buSzTx/>
              <a:buNone/>
              <a:defRPr sz="1800">
                <a:solidFill>
                  <a:srgbClr val="000000"/>
                </a:solidFill>
              </a:defRPr>
            </a:lvl3pPr>
            <a:lvl4pPr marL="0" indent="1370463">
              <a:spcBef>
                <a:spcPts val="0"/>
              </a:spcBef>
              <a:buSzTx/>
              <a:buNone/>
              <a:defRPr sz="1800">
                <a:solidFill>
                  <a:srgbClr val="000000"/>
                </a:solidFill>
              </a:defRPr>
            </a:lvl4pPr>
            <a:lvl5pPr marL="0" indent="18272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255677537"/>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75" name="Shape 275"/>
          <p:cNvSpPr>
            <a:spLocks noGrp="1"/>
          </p:cNvSpPr>
          <p:nvPr>
            <p:ph type="body" sz="quarter" idx="1"/>
          </p:nvPr>
        </p:nvSpPr>
        <p:spPr>
          <a:xfrm>
            <a:off x="1005208" y="2601162"/>
            <a:ext cx="8745285" cy="277000"/>
          </a:xfrm>
          <a:prstGeom prst="rect">
            <a:avLst/>
          </a:prstGeom>
        </p:spPr>
        <p:txBody>
          <a:bodyPr>
            <a:normAutofit/>
          </a:bodyPr>
          <a:lstStyle>
            <a:lvl1pPr>
              <a:spcBef>
                <a:spcPts val="0"/>
              </a:spcBef>
              <a:defRPr sz="1800">
                <a:solidFill>
                  <a:srgbClr val="000000"/>
                </a:solidFill>
              </a:defRPr>
            </a:lvl1pPr>
            <a:lvl2pPr indent="456819">
              <a:spcBef>
                <a:spcPts val="0"/>
              </a:spcBef>
              <a:defRPr sz="1800">
                <a:solidFill>
                  <a:srgbClr val="000000"/>
                </a:solidFill>
              </a:defRPr>
            </a:lvl2pPr>
            <a:lvl3pPr marL="0" indent="913642">
              <a:spcBef>
                <a:spcPts val="0"/>
              </a:spcBef>
              <a:buSzTx/>
              <a:buNone/>
              <a:defRPr sz="1800">
                <a:solidFill>
                  <a:srgbClr val="000000"/>
                </a:solidFill>
              </a:defRPr>
            </a:lvl3pPr>
            <a:lvl4pPr marL="0" indent="1370463">
              <a:spcBef>
                <a:spcPts val="0"/>
              </a:spcBef>
              <a:buSzTx/>
              <a:buNone/>
              <a:defRPr sz="1800">
                <a:solidFill>
                  <a:srgbClr val="000000"/>
                </a:solidFill>
              </a:defRPr>
            </a:lvl4pPr>
            <a:lvl5pPr marL="0" indent="18272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3215601281"/>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84" name="Shape 284"/>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3549029344"/>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644569549"/>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299" name="Shape 299"/>
          <p:cNvSpPr>
            <a:spLocks noGrp="1"/>
          </p:cNvSpPr>
          <p:nvPr>
            <p:ph type="body" sz="quarter" idx="1"/>
          </p:nvPr>
        </p:nvSpPr>
        <p:spPr>
          <a:xfrm>
            <a:off x="1002829" y="712302"/>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352" indent="-624793">
              <a:lnSpc>
                <a:spcPct val="80000"/>
              </a:lnSpc>
              <a:spcBef>
                <a:spcPts val="0"/>
              </a:spcBef>
              <a:defRPr sz="5300" b="1">
                <a:solidFill>
                  <a:srgbClr val="FFCD00"/>
                </a:solidFill>
              </a:defRPr>
            </a:lvl4pPr>
            <a:lvl5pPr marL="1119912" indent="-62479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1544751788"/>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991364" y="797648"/>
            <a:ext cx="12067650" cy="1628651"/>
          </a:xfrm>
          <a:prstGeom prst="rect">
            <a:avLst/>
          </a:prstGeom>
        </p:spPr>
        <p:txBody>
          <a:bodyPr>
            <a:normAutofit/>
          </a:bodyPr>
          <a:lstStyle>
            <a:lvl1pPr>
              <a:defRPr sz="12700" spc="-86">
                <a:solidFill>
                  <a:srgbClr val="FFCD00"/>
                </a:solidFill>
              </a:defRPr>
            </a:lvl1pPr>
          </a:lstStyle>
          <a:p>
            <a:r>
              <a:t>Title Text</a:t>
            </a:r>
          </a:p>
        </p:txBody>
      </p:sp>
      <p:sp>
        <p:nvSpPr>
          <p:cNvPr id="308" name="Shape 308"/>
          <p:cNvSpPr>
            <a:spLocks noGrp="1"/>
          </p:cNvSpPr>
          <p:nvPr>
            <p:ph type="sldNum" sz="quarter" idx="2"/>
          </p:nvPr>
        </p:nvSpPr>
        <p:spPr>
          <a:xfrm>
            <a:off x="18782255" y="754918"/>
            <a:ext cx="316643" cy="323165"/>
          </a:xfrm>
          <a:prstGeom prst="rect">
            <a:avLst/>
          </a:prstGeom>
        </p:spPr>
        <p:txBody>
          <a:bodyPr/>
          <a:lstStyle>
            <a:lvl1pPr defTabSz="912546">
              <a:defRPr sz="2100">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204851378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16" y="519380"/>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991351" y="754918"/>
            <a:ext cx="16017185" cy="1458774"/>
          </a:xfrm>
          <a:prstGeom prst="rect">
            <a:avLst/>
          </a:prstGeom>
        </p:spPr>
        <p:txBody>
          <a:bodyPr>
            <a:normAutofit/>
          </a:bodyPr>
          <a:lstStyle>
            <a:lvl1pPr>
              <a:lnSpc>
                <a:spcPct val="80000"/>
              </a:lnSpc>
              <a:defRPr sz="5300" b="1"/>
            </a:lvl1pPr>
            <a:lvl2pPr>
              <a:lnSpc>
                <a:spcPct val="80000"/>
              </a:lnSpc>
              <a:defRPr sz="5300" b="1"/>
            </a:lvl2pPr>
            <a:lvl3pPr marL="624793" indent="-624793">
              <a:lnSpc>
                <a:spcPct val="80000"/>
              </a:lnSpc>
              <a:defRPr sz="5300" b="1"/>
            </a:lvl3pPr>
            <a:lvl4pPr marL="872352" indent="-624793">
              <a:lnSpc>
                <a:spcPct val="80000"/>
              </a:lnSpc>
              <a:defRPr sz="5300" b="1"/>
            </a:lvl4pPr>
            <a:lvl5pPr marL="1119912" indent="-62479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790307430"/>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991364" y="748242"/>
            <a:ext cx="18121401" cy="676730"/>
          </a:xfrm>
          <a:prstGeom prst="rect">
            <a:avLst/>
          </a:prstGeom>
        </p:spPr>
        <p:txBody>
          <a:bodyPr>
            <a:normAutofit/>
          </a:bodyPr>
          <a:lstStyle>
            <a:lvl1pPr>
              <a:defRPr sz="5300"/>
            </a:lvl1pPr>
          </a:lstStyle>
          <a:p>
            <a:r>
              <a:t>Title Text</a:t>
            </a:r>
          </a:p>
        </p:txBody>
      </p:sp>
      <p:sp>
        <p:nvSpPr>
          <p:cNvPr id="332" name="Shape 332"/>
          <p:cNvSpPr>
            <a:spLocks noGrp="1"/>
          </p:cNvSpPr>
          <p:nvPr>
            <p:ph type="body" sz="half" idx="1"/>
          </p:nvPr>
        </p:nvSpPr>
        <p:spPr>
          <a:xfrm>
            <a:off x="1030713" y="3190548"/>
            <a:ext cx="16017185" cy="3711786"/>
          </a:xfrm>
          <a:prstGeom prst="rect">
            <a:avLst/>
          </a:prstGeom>
        </p:spPr>
        <p:txBody>
          <a:bodyPr>
            <a:normAutofit/>
          </a:bodyPr>
          <a:lstStyle>
            <a:lvl1pPr>
              <a:tabLst>
                <a:tab pos="14496754" algn="r"/>
              </a:tabLst>
              <a:defRPr sz="2800" b="1"/>
            </a:lvl1pPr>
            <a:lvl2pPr>
              <a:tabLst>
                <a:tab pos="14496754" algn="r"/>
              </a:tabLst>
              <a:defRPr sz="2800" b="1"/>
            </a:lvl2pPr>
            <a:lvl3pPr marL="247560" indent="-247560">
              <a:tabLst>
                <a:tab pos="14496754" algn="r"/>
              </a:tabLst>
              <a:defRPr sz="2800" b="1"/>
            </a:lvl3pPr>
            <a:lvl4pPr marL="495121" indent="-247560">
              <a:tabLst>
                <a:tab pos="14496754" algn="r"/>
              </a:tabLst>
              <a:defRPr sz="2800" b="1"/>
            </a:lvl4pPr>
            <a:lvl5pPr marL="742682" indent="-247562">
              <a:tabLst>
                <a:tab pos="14496754"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426929424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9311886" y="3190555"/>
            <a:ext cx="7665571" cy="3164131"/>
          </a:xfrm>
          <a:prstGeom prst="rect">
            <a:avLst/>
          </a:prstGeom>
        </p:spPr>
        <p:txBody>
          <a:bodyPr>
            <a:normAutofit/>
          </a:bodyPr>
          <a:lstStyle>
            <a:lvl1pPr>
              <a:defRPr sz="2100"/>
            </a:lvl1pPr>
            <a:lvl2pPr>
              <a:defRPr sz="2100"/>
            </a:lvl2pPr>
            <a:lvl3pPr marL="247560" indent="-247560">
              <a:defRPr sz="2100"/>
            </a:lvl3pPr>
            <a:lvl4pPr marL="495121" indent="-247560">
              <a:defRPr sz="2100"/>
            </a:lvl4pPr>
            <a:lvl5pPr marL="742682" indent="-247562">
              <a:defRPr sz="21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991353" y="754918"/>
            <a:ext cx="16017184" cy="1458774"/>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2491507689"/>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991351" y="754918"/>
            <a:ext cx="16017185" cy="1458774"/>
          </a:xfrm>
          <a:prstGeom prst="rect">
            <a:avLst/>
          </a:prstGeom>
        </p:spPr>
        <p:txBody>
          <a:bodyPr>
            <a:normAutofit/>
          </a:bodyPr>
          <a:lstStyle>
            <a:lvl1pPr>
              <a:lnSpc>
                <a:spcPct val="80000"/>
              </a:lnSpc>
              <a:defRPr sz="5300" b="1"/>
            </a:lvl1pPr>
            <a:lvl2pPr>
              <a:lnSpc>
                <a:spcPct val="80000"/>
              </a:lnSpc>
              <a:defRPr sz="5300" b="1"/>
            </a:lvl2pPr>
            <a:lvl3pPr marL="624793" indent="-624793">
              <a:lnSpc>
                <a:spcPct val="80000"/>
              </a:lnSpc>
              <a:defRPr sz="5300" b="1"/>
            </a:lvl3pPr>
            <a:lvl4pPr marL="872352" indent="-624793">
              <a:lnSpc>
                <a:spcPct val="80000"/>
              </a:lnSpc>
              <a:defRPr sz="5300" b="1"/>
            </a:lvl4pPr>
            <a:lvl5pPr marL="1119912" indent="-62479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3874006500"/>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358" name="Shape 358"/>
          <p:cNvSpPr>
            <a:spLocks noGrp="1"/>
          </p:cNvSpPr>
          <p:nvPr>
            <p:ph type="body" sz="quarter" idx="1"/>
          </p:nvPr>
        </p:nvSpPr>
        <p:spPr>
          <a:xfrm>
            <a:off x="1002829" y="712302"/>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352" indent="-624793">
              <a:lnSpc>
                <a:spcPct val="80000"/>
              </a:lnSpc>
              <a:spcBef>
                <a:spcPts val="0"/>
              </a:spcBef>
              <a:defRPr sz="5300" b="1">
                <a:solidFill>
                  <a:srgbClr val="FFCD00"/>
                </a:solidFill>
              </a:defRPr>
            </a:lvl4pPr>
            <a:lvl5pPr marL="1119912" indent="-62479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2386089749"/>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507807" y="3513241"/>
            <a:ext cx="17088487" cy="2424181"/>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015625" y="6408632"/>
            <a:ext cx="14072871" cy="2890168"/>
          </a:xfrm>
          <a:prstGeom prst="rect">
            <a:avLst/>
          </a:prstGeom>
        </p:spPr>
        <p:txBody>
          <a:bodyPr lIns="89705" tIns="89705" rIns="89705" bIns="89705">
            <a:normAutofit/>
          </a:bodyPr>
          <a:lstStyle>
            <a:lvl1pPr algn="ctr">
              <a:spcBef>
                <a:spcPts val="3300"/>
              </a:spcBef>
              <a:defRPr sz="5500">
                <a:solidFill>
                  <a:srgbClr val="FFFFFF"/>
                </a:solidFill>
                <a:latin typeface="Gill Sans"/>
                <a:ea typeface="Gill Sans"/>
                <a:cs typeface="Gill Sans"/>
                <a:sym typeface="Gill Sans"/>
              </a:defRPr>
            </a:lvl1pPr>
            <a:lvl2pPr indent="897073" algn="ctr">
              <a:spcBef>
                <a:spcPts val="3300"/>
              </a:spcBef>
              <a:defRPr sz="5500">
                <a:solidFill>
                  <a:srgbClr val="FFFFFF"/>
                </a:solidFill>
                <a:latin typeface="Gill Sans"/>
                <a:ea typeface="Gill Sans"/>
                <a:cs typeface="Gill Sans"/>
                <a:sym typeface="Gill Sans"/>
              </a:defRPr>
            </a:lvl2pPr>
            <a:lvl3pPr marL="0" indent="1794141" algn="ctr">
              <a:spcBef>
                <a:spcPts val="3300"/>
              </a:spcBef>
              <a:buSzTx/>
              <a:buNone/>
              <a:defRPr sz="5500">
                <a:solidFill>
                  <a:srgbClr val="FFFFFF"/>
                </a:solidFill>
                <a:latin typeface="Gill Sans"/>
                <a:ea typeface="Gill Sans"/>
                <a:cs typeface="Gill Sans"/>
                <a:sym typeface="Gill Sans"/>
              </a:defRPr>
            </a:lvl3pPr>
            <a:lvl4pPr marL="0" indent="2691215" algn="ctr">
              <a:spcBef>
                <a:spcPts val="3300"/>
              </a:spcBef>
              <a:buSzTx/>
              <a:buNone/>
              <a:defRPr sz="5500">
                <a:solidFill>
                  <a:srgbClr val="FFFFFF"/>
                </a:solidFill>
                <a:latin typeface="Gill Sans"/>
                <a:ea typeface="Gill Sans"/>
                <a:cs typeface="Gill Sans"/>
                <a:sym typeface="Gill Sans"/>
              </a:defRPr>
            </a:lvl4pPr>
            <a:lvl5pPr marL="0" indent="3588284" algn="ctr">
              <a:spcBef>
                <a:spcPts val="3300"/>
              </a:spcBef>
              <a:buSzTx/>
              <a:buNone/>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823567223"/>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4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158191938"/>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588087" y="7267305"/>
            <a:ext cx="17088486" cy="2246164"/>
          </a:xfrm>
          <a:prstGeom prst="rect">
            <a:avLst/>
          </a:prstGeom>
        </p:spPr>
        <p:txBody>
          <a:bodyPr lIns="89705" tIns="89705" rIns="89705" bIns="89705">
            <a:normAutofit/>
          </a:bodyPr>
          <a:lstStyle>
            <a:lvl1pPr>
              <a:lnSpc>
                <a:spcPct val="100000"/>
              </a:lnSpc>
              <a:defRPr sz="79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588087" y="4793386"/>
            <a:ext cx="17088486" cy="2473920"/>
          </a:xfrm>
          <a:prstGeom prst="rect">
            <a:avLst/>
          </a:prstGeom>
        </p:spPr>
        <p:txBody>
          <a:bodyPr lIns="89705" tIns="89705" rIns="89705" bIns="89705" anchor="b">
            <a:normAutofit/>
          </a:bodyPr>
          <a:lstStyle>
            <a:lvl1pPr>
              <a:spcBef>
                <a:spcPts val="3300"/>
              </a:spcBef>
              <a:defRPr sz="3900">
                <a:solidFill>
                  <a:srgbClr val="FFFFFF"/>
                </a:solidFill>
                <a:latin typeface="Gill Sans"/>
                <a:ea typeface="Gill Sans"/>
                <a:cs typeface="Gill Sans"/>
                <a:sym typeface="Gill Sans"/>
              </a:defRPr>
            </a:lvl1pPr>
            <a:lvl2pPr indent="897073">
              <a:spcBef>
                <a:spcPts val="3300"/>
              </a:spcBef>
              <a:defRPr sz="3900">
                <a:solidFill>
                  <a:srgbClr val="FFFFFF"/>
                </a:solidFill>
                <a:latin typeface="Gill Sans"/>
                <a:ea typeface="Gill Sans"/>
                <a:cs typeface="Gill Sans"/>
                <a:sym typeface="Gill Sans"/>
              </a:defRPr>
            </a:lvl2pPr>
            <a:lvl3pPr marL="0" indent="1794141">
              <a:spcBef>
                <a:spcPts val="3300"/>
              </a:spcBef>
              <a:buSzTx/>
              <a:buNone/>
              <a:defRPr sz="3900">
                <a:solidFill>
                  <a:srgbClr val="FFFFFF"/>
                </a:solidFill>
                <a:latin typeface="Gill Sans"/>
                <a:ea typeface="Gill Sans"/>
                <a:cs typeface="Gill Sans"/>
                <a:sym typeface="Gill Sans"/>
              </a:defRPr>
            </a:lvl3pPr>
            <a:lvl4pPr marL="0" indent="2691215">
              <a:spcBef>
                <a:spcPts val="3300"/>
              </a:spcBef>
              <a:buSzTx/>
              <a:buNone/>
              <a:defRPr sz="3900">
                <a:solidFill>
                  <a:srgbClr val="FFFFFF"/>
                </a:solidFill>
                <a:latin typeface="Gill Sans"/>
                <a:ea typeface="Gill Sans"/>
                <a:cs typeface="Gill Sans"/>
                <a:sym typeface="Gill Sans"/>
              </a:defRPr>
            </a:lvl4pPr>
            <a:lvl5pPr marL="0" indent="3588284">
              <a:spcBef>
                <a:spcPts val="3300"/>
              </a:spcBef>
              <a:buSzTx/>
              <a:buNone/>
              <a:defRPr sz="39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061137201"/>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005207" y="2638852"/>
            <a:ext cx="8879311"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807327" indent="-1312208">
              <a:spcBef>
                <a:spcPts val="3300"/>
              </a:spcBef>
              <a:buSzPct val="171000"/>
              <a:buFont typeface="Gill Sans"/>
              <a:buChar char="•"/>
              <a:defRPr sz="5500">
                <a:solidFill>
                  <a:srgbClr val="FFFFFF"/>
                </a:solidFill>
                <a:latin typeface="Gill Sans"/>
                <a:ea typeface="Gill Sans"/>
                <a:cs typeface="Gill Sans"/>
                <a:sym typeface="Gill Sans"/>
              </a:defRPr>
            </a:lvl2pPr>
            <a:lvl3pPr marL="3948653" indent="-1581378">
              <a:spcBef>
                <a:spcPts val="3300"/>
              </a:spcBef>
              <a:buSzPct val="171000"/>
              <a:buFont typeface="Gill Sans"/>
              <a:buChar char="•"/>
              <a:defRPr sz="5500">
                <a:solidFill>
                  <a:srgbClr val="FFFFFF"/>
                </a:solidFill>
                <a:latin typeface="Gill Sans"/>
                <a:ea typeface="Gill Sans"/>
                <a:cs typeface="Gill Sans"/>
                <a:sym typeface="Gill Sans"/>
              </a:defRPr>
            </a:lvl3pPr>
            <a:lvl4pPr marL="5001534" indent="-1762105">
              <a:spcBef>
                <a:spcPts val="3300"/>
              </a:spcBef>
              <a:buSzPct val="171000"/>
              <a:buFont typeface="Gill Sans"/>
              <a:buChar char="•"/>
              <a:defRPr sz="5500">
                <a:solidFill>
                  <a:srgbClr val="FFFFFF"/>
                </a:solidFill>
                <a:latin typeface="Gill Sans"/>
                <a:ea typeface="Gill Sans"/>
                <a:cs typeface="Gill Sans"/>
                <a:sym typeface="Gill Sans"/>
              </a:defRPr>
            </a:lvl4pPr>
            <a:lvl5pPr marL="5873691" indent="-1762105">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2535942279"/>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005205" y="2531515"/>
            <a:ext cx="8882803" cy="1055016"/>
          </a:xfrm>
          <a:prstGeom prst="rect">
            <a:avLst/>
          </a:prstGeom>
        </p:spPr>
        <p:txBody>
          <a:bodyPr lIns="89705" tIns="89705" rIns="89705" bIns="89705" anchor="b">
            <a:normAutofit/>
          </a:bodyPr>
          <a:lstStyle>
            <a:lvl1pPr>
              <a:spcBef>
                <a:spcPts val="3300"/>
              </a:spcBef>
              <a:defRPr sz="4700" b="1">
                <a:solidFill>
                  <a:srgbClr val="FFFFFF"/>
                </a:solidFill>
                <a:latin typeface="Gill Sans"/>
                <a:ea typeface="Gill Sans"/>
                <a:cs typeface="Gill Sans"/>
                <a:sym typeface="Gill Sans"/>
              </a:defRPr>
            </a:lvl1pPr>
            <a:lvl2pPr indent="897073">
              <a:spcBef>
                <a:spcPts val="3300"/>
              </a:spcBef>
              <a:defRPr sz="4700" b="1">
                <a:solidFill>
                  <a:srgbClr val="FFFFFF"/>
                </a:solidFill>
                <a:latin typeface="Gill Sans"/>
                <a:ea typeface="Gill Sans"/>
                <a:cs typeface="Gill Sans"/>
                <a:sym typeface="Gill Sans"/>
              </a:defRPr>
            </a:lvl2pPr>
            <a:lvl3pPr marL="0" indent="1794141">
              <a:spcBef>
                <a:spcPts val="3300"/>
              </a:spcBef>
              <a:buSzTx/>
              <a:buNone/>
              <a:defRPr sz="4700" b="1">
                <a:solidFill>
                  <a:srgbClr val="FFFFFF"/>
                </a:solidFill>
                <a:latin typeface="Gill Sans"/>
                <a:ea typeface="Gill Sans"/>
                <a:cs typeface="Gill Sans"/>
                <a:sym typeface="Gill Sans"/>
              </a:defRPr>
            </a:lvl3pPr>
            <a:lvl4pPr marL="0" indent="2691215">
              <a:spcBef>
                <a:spcPts val="3300"/>
              </a:spcBef>
              <a:buSzTx/>
              <a:buNone/>
              <a:defRPr sz="4700" b="1">
                <a:solidFill>
                  <a:srgbClr val="FFFFFF"/>
                </a:solidFill>
                <a:latin typeface="Gill Sans"/>
                <a:ea typeface="Gill Sans"/>
                <a:cs typeface="Gill Sans"/>
                <a:sym typeface="Gill Sans"/>
              </a:defRPr>
            </a:lvl4pPr>
            <a:lvl5pPr marL="0" indent="3588284">
              <a:spcBef>
                <a:spcPts val="3300"/>
              </a:spcBef>
              <a:buSzTx/>
              <a:buNone/>
              <a:defRPr sz="4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0212605" y="2531515"/>
            <a:ext cx="8886292" cy="1055016"/>
          </a:xfrm>
          <a:prstGeom prst="rect">
            <a:avLst/>
          </a:prstGeom>
        </p:spPr>
        <p:txBody>
          <a:bodyPr lIns="89705" tIns="89705" rIns="89705" bIns="89705" anchor="b">
            <a:normAutofit/>
          </a:bodyPr>
          <a:lstStyle>
            <a:lvl1pPr>
              <a:spcBef>
                <a:spcPts val="2720"/>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56696015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0" y="3818954"/>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08" y="5915181"/>
            <a:ext cx="7530690" cy="754054"/>
          </a:xfrm>
          <a:prstGeom prst="rect">
            <a:avLst/>
          </a:prstGeom>
        </p:spPr>
        <p:txBody>
          <a:bodyPr>
            <a:normAutofit/>
          </a:bodyPr>
          <a:lstStyle>
            <a:lvl1pPr algn="ctr">
              <a:spcBef>
                <a:spcPts val="0"/>
              </a:spcBef>
              <a:defRPr sz="4900">
                <a:solidFill>
                  <a:srgbClr val="333E47"/>
                </a:solidFill>
              </a:defRPr>
            </a:lvl1pPr>
            <a:lvl2pPr indent="456858" algn="ctr">
              <a:spcBef>
                <a:spcPts val="0"/>
              </a:spcBef>
              <a:defRPr sz="4900">
                <a:solidFill>
                  <a:srgbClr val="333E47"/>
                </a:solidFill>
              </a:defRPr>
            </a:lvl2pPr>
            <a:lvl3pPr marL="0" indent="913716" algn="ctr">
              <a:spcBef>
                <a:spcPts val="0"/>
              </a:spcBef>
              <a:buSzTx/>
              <a:buNone/>
              <a:defRPr sz="4900">
                <a:solidFill>
                  <a:srgbClr val="333E47"/>
                </a:solidFill>
              </a:defRPr>
            </a:lvl3pPr>
            <a:lvl4pPr marL="0" indent="1370573" algn="ctr">
              <a:spcBef>
                <a:spcPts val="0"/>
              </a:spcBef>
              <a:buSzTx/>
              <a:buNone/>
              <a:defRPr sz="4900">
                <a:solidFill>
                  <a:srgbClr val="333E47"/>
                </a:solidFill>
              </a:defRPr>
            </a:lvl4pPr>
            <a:lvl5pPr marL="0" indent="182743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6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288804004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4140052290"/>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005205" y="450279"/>
            <a:ext cx="6614112" cy="1916308"/>
          </a:xfrm>
          <a:prstGeom prst="rect">
            <a:avLst/>
          </a:prstGeom>
        </p:spPr>
        <p:txBody>
          <a:bodyPr lIns="89705" tIns="89705" rIns="89705" bIns="89705" anchor="b">
            <a:normAutofit/>
          </a:bodyPr>
          <a:lstStyle>
            <a:lvl1pPr>
              <a:lnSpc>
                <a:spcPct val="100000"/>
              </a:lnSpc>
              <a:defRPr sz="39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7860145" y="450290"/>
            <a:ext cx="11238750" cy="9652219"/>
          </a:xfrm>
          <a:prstGeom prst="rect">
            <a:avLst/>
          </a:prstGeom>
        </p:spPr>
        <p:txBody>
          <a:bodyPr lIns="89705" tIns="89705" rIns="89705" bIns="89705">
            <a:normAutofit/>
          </a:bodyPr>
          <a:lstStyle>
            <a:lvl1pPr marL="1744307" indent="-1121337">
              <a:spcBef>
                <a:spcPts val="3300"/>
              </a:spcBef>
              <a:buSzPct val="171000"/>
              <a:buFont typeface="Gill Sans"/>
              <a:buChar char="•"/>
              <a:defRPr sz="6300">
                <a:solidFill>
                  <a:srgbClr val="FFFFFF"/>
                </a:solidFill>
                <a:latin typeface="Gill Sans"/>
                <a:ea typeface="Gill Sans"/>
                <a:cs typeface="Gill Sans"/>
                <a:sym typeface="Gill Sans"/>
              </a:defRPr>
            </a:lvl1pPr>
            <a:lvl2pPr marL="2779564" indent="-1284446">
              <a:spcBef>
                <a:spcPts val="3300"/>
              </a:spcBef>
              <a:buSzPct val="171000"/>
              <a:buFont typeface="Gill Sans"/>
              <a:buChar char="•"/>
              <a:defRPr sz="6300">
                <a:solidFill>
                  <a:srgbClr val="FFFFFF"/>
                </a:solidFill>
                <a:latin typeface="Gill Sans"/>
                <a:ea typeface="Gill Sans"/>
                <a:cs typeface="Gill Sans"/>
                <a:sym typeface="Gill Sans"/>
              </a:defRPr>
            </a:lvl2pPr>
            <a:lvl3pPr marL="3870347" indent="-1503072">
              <a:spcBef>
                <a:spcPts val="3300"/>
              </a:spcBef>
              <a:buSzPct val="171000"/>
              <a:buFont typeface="Gill Sans"/>
              <a:buChar char="•"/>
              <a:defRPr sz="6300">
                <a:solidFill>
                  <a:srgbClr val="FFFFFF"/>
                </a:solidFill>
                <a:latin typeface="Gill Sans"/>
                <a:ea typeface="Gill Sans"/>
                <a:cs typeface="Gill Sans"/>
                <a:sym typeface="Gill Sans"/>
              </a:defRPr>
            </a:lvl3pPr>
            <a:lvl4pPr marL="5050819" indent="-1811402">
              <a:spcBef>
                <a:spcPts val="3300"/>
              </a:spcBef>
              <a:buSzPct val="171000"/>
              <a:buFont typeface="Gill Sans"/>
              <a:buChar char="•"/>
              <a:defRPr sz="6300">
                <a:solidFill>
                  <a:srgbClr val="FFFFFF"/>
                </a:solidFill>
                <a:latin typeface="Gill Sans"/>
                <a:ea typeface="Gill Sans"/>
                <a:cs typeface="Gill Sans"/>
                <a:sym typeface="Gill Sans"/>
              </a:defRPr>
            </a:lvl4pPr>
            <a:lvl5pPr marL="5922976" indent="-1811402">
              <a:spcBef>
                <a:spcPts val="3300"/>
              </a:spcBef>
              <a:buSzPct val="171000"/>
              <a:buFont typeface="Gill Sans"/>
              <a:buChar char="•"/>
              <a:defRPr sz="6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005205" y="2366588"/>
            <a:ext cx="6614112" cy="7735911"/>
          </a:xfrm>
          <a:prstGeom prst="rect">
            <a:avLst/>
          </a:prstGeom>
        </p:spPr>
        <p:txBody>
          <a:bodyPr lIns="89705" tIns="89705" rIns="89705" bIns="89705">
            <a:normAutofit/>
          </a:bodyPr>
          <a:lstStyle>
            <a:lvl1pPr>
              <a:spcBef>
                <a:spcPts val="2720"/>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847066439"/>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3940554" y="7916544"/>
            <a:ext cx="12062461" cy="934594"/>
          </a:xfrm>
          <a:prstGeom prst="rect">
            <a:avLst/>
          </a:prstGeom>
        </p:spPr>
        <p:txBody>
          <a:bodyPr lIns="89705" tIns="89705" rIns="89705" bIns="89705" anchor="b">
            <a:normAutofit/>
          </a:bodyPr>
          <a:lstStyle>
            <a:lvl1pPr>
              <a:lnSpc>
                <a:spcPct val="100000"/>
              </a:lnSpc>
              <a:defRPr sz="39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3940554" y="1010521"/>
            <a:ext cx="12062461" cy="6785611"/>
          </a:xfrm>
          <a:prstGeom prst="rect">
            <a:avLst/>
          </a:prstGeom>
        </p:spPr>
        <p:txBody>
          <a:bodyPr lIns="91396" tIns="45697" rIns="91396" bIns="45697"/>
          <a:lstStyle/>
          <a:p>
            <a:endParaRPr/>
          </a:p>
        </p:txBody>
      </p:sp>
      <p:sp>
        <p:nvSpPr>
          <p:cNvPr id="564" name="Shape 564"/>
          <p:cNvSpPr>
            <a:spLocks noGrp="1"/>
          </p:cNvSpPr>
          <p:nvPr>
            <p:ph type="body" sz="quarter" idx="1"/>
          </p:nvPr>
        </p:nvSpPr>
        <p:spPr>
          <a:xfrm>
            <a:off x="3940554" y="8851138"/>
            <a:ext cx="12062461" cy="1327278"/>
          </a:xfrm>
          <a:prstGeom prst="rect">
            <a:avLst/>
          </a:prstGeom>
        </p:spPr>
        <p:txBody>
          <a:bodyPr lIns="89705" tIns="89705" rIns="89705" bIns="89705">
            <a:normAutofit/>
          </a:bodyPr>
          <a:lstStyle>
            <a:lvl1pPr>
              <a:spcBef>
                <a:spcPts val="3300"/>
              </a:spcBef>
              <a:defRPr sz="2700">
                <a:solidFill>
                  <a:srgbClr val="FFFFFF"/>
                </a:solidFill>
                <a:latin typeface="Gill Sans"/>
                <a:ea typeface="Gill Sans"/>
                <a:cs typeface="Gill Sans"/>
                <a:sym typeface="Gill Sans"/>
              </a:defRPr>
            </a:lvl1pPr>
            <a:lvl2pPr indent="897073">
              <a:spcBef>
                <a:spcPts val="3300"/>
              </a:spcBef>
              <a:defRPr sz="2700">
                <a:solidFill>
                  <a:srgbClr val="FFFFFF"/>
                </a:solidFill>
                <a:latin typeface="Gill Sans"/>
                <a:ea typeface="Gill Sans"/>
                <a:cs typeface="Gill Sans"/>
                <a:sym typeface="Gill Sans"/>
              </a:defRPr>
            </a:lvl2pPr>
            <a:lvl3pPr marL="0" indent="1794141">
              <a:spcBef>
                <a:spcPts val="3300"/>
              </a:spcBef>
              <a:buSzTx/>
              <a:buNone/>
              <a:defRPr sz="2700">
                <a:solidFill>
                  <a:srgbClr val="FFFFFF"/>
                </a:solidFill>
                <a:latin typeface="Gill Sans"/>
                <a:ea typeface="Gill Sans"/>
                <a:cs typeface="Gill Sans"/>
                <a:sym typeface="Gill Sans"/>
              </a:defRPr>
            </a:lvl3pPr>
            <a:lvl4pPr marL="0" indent="2691215">
              <a:spcBef>
                <a:spcPts val="3300"/>
              </a:spcBef>
              <a:buSzTx/>
              <a:buNone/>
              <a:defRPr sz="2700">
                <a:solidFill>
                  <a:srgbClr val="FFFFFF"/>
                </a:solidFill>
                <a:latin typeface="Gill Sans"/>
                <a:ea typeface="Gill Sans"/>
                <a:cs typeface="Gill Sans"/>
                <a:sym typeface="Gill Sans"/>
              </a:defRPr>
            </a:lvl4pPr>
            <a:lvl5pPr marL="0" indent="3588284">
              <a:spcBef>
                <a:spcPts val="3300"/>
              </a:spcBef>
              <a:buSzTx/>
              <a:buNone/>
              <a:defRPr sz="2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4049122829"/>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951651532"/>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4575471" y="452899"/>
            <a:ext cx="4523424" cy="9649598"/>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005208" y="452899"/>
            <a:ext cx="13235199" cy="9649598"/>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2038680581"/>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591" name="Shape 591"/>
          <p:cNvSpPr>
            <a:spLocks noGrp="1"/>
          </p:cNvSpPr>
          <p:nvPr>
            <p:ph type="body" sz="quarter" idx="1"/>
          </p:nvPr>
        </p:nvSpPr>
        <p:spPr>
          <a:xfrm>
            <a:off x="1005205" y="2601162"/>
            <a:ext cx="18093690" cy="277000"/>
          </a:xfrm>
          <a:prstGeom prst="rect">
            <a:avLst/>
          </a:prstGeom>
        </p:spPr>
        <p:txBody>
          <a:bodyPr>
            <a:normAutofit/>
          </a:bodyPr>
          <a:lstStyle>
            <a:lvl1pPr>
              <a:spcBef>
                <a:spcPts val="0"/>
              </a:spcBef>
              <a:defRPr sz="1800">
                <a:solidFill>
                  <a:srgbClr val="000000"/>
                </a:solidFill>
              </a:defRPr>
            </a:lvl1pPr>
            <a:lvl2pPr indent="456819">
              <a:spcBef>
                <a:spcPts val="0"/>
              </a:spcBef>
              <a:defRPr sz="1800">
                <a:solidFill>
                  <a:srgbClr val="000000"/>
                </a:solidFill>
              </a:defRPr>
            </a:lvl2pPr>
            <a:lvl3pPr marL="0" indent="913642">
              <a:spcBef>
                <a:spcPts val="0"/>
              </a:spcBef>
              <a:buSzTx/>
              <a:buNone/>
              <a:defRPr sz="1800">
                <a:solidFill>
                  <a:srgbClr val="000000"/>
                </a:solidFill>
              </a:defRPr>
            </a:lvl3pPr>
            <a:lvl4pPr marL="0" indent="1370463">
              <a:spcBef>
                <a:spcPts val="0"/>
              </a:spcBef>
              <a:buSzTx/>
              <a:buNone/>
              <a:defRPr sz="1800">
                <a:solidFill>
                  <a:srgbClr val="000000"/>
                </a:solidFill>
              </a:defRPr>
            </a:lvl4pPr>
            <a:lvl5pPr marL="0" indent="18272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a:p>
        </p:txBody>
      </p:sp>
    </p:spTree>
    <p:extLst>
      <p:ext uri="{BB962C8B-B14F-4D97-AF65-F5344CB8AC3E}">
        <p14:creationId xmlns:p14="http://schemas.microsoft.com/office/powerpoint/2010/main" val="256738263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name="6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2393365093"/>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13" name="Shape 13"/>
          <p:cNvSpPr>
            <a:spLocks noGrp="1"/>
          </p:cNvSpPr>
          <p:nvPr>
            <p:ph type="body" sz="quarter" idx="1"/>
          </p:nvPr>
        </p:nvSpPr>
        <p:spPr>
          <a:xfrm>
            <a:off x="1002831" y="712310"/>
            <a:ext cx="14493099" cy="196989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3751" indent="-596248">
              <a:lnSpc>
                <a:spcPct val="80000"/>
              </a:lnSpc>
              <a:spcBef>
                <a:spcPts val="0"/>
              </a:spcBef>
              <a:defRPr sz="5300" b="1">
                <a:solidFill>
                  <a:srgbClr val="FFCD00"/>
                </a:solidFill>
              </a:defRPr>
            </a:lvl4pPr>
            <a:lvl5pPr marL="1091251" indent="-596248">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1674634157"/>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991364" y="797637"/>
            <a:ext cx="12067650" cy="1641476"/>
          </a:xfrm>
          <a:prstGeom prst="rect">
            <a:avLst/>
          </a:prstGeom>
        </p:spPr>
        <p:txBody>
          <a:bodyPr>
            <a:normAutofit/>
          </a:bodyPr>
          <a:lstStyle>
            <a:lvl1pPr>
              <a:defRPr sz="12800" spc="-86">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358649140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16" y="519368"/>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08" y="2601153"/>
            <a:ext cx="8745285" cy="277000"/>
          </a:xfrm>
          <a:prstGeom prst="rect">
            <a:avLst/>
          </a:prstGeom>
        </p:spPr>
        <p:txBody>
          <a:bodyPr>
            <a:normAutofit/>
          </a:bodyPr>
          <a:lstStyle>
            <a:lvl1pPr>
              <a:spcBef>
                <a:spcPts val="0"/>
              </a:spcBef>
              <a:defRPr sz="1800">
                <a:solidFill>
                  <a:srgbClr val="000000"/>
                </a:solidFill>
              </a:defRPr>
            </a:lvl1pPr>
            <a:lvl2pPr indent="456858">
              <a:spcBef>
                <a:spcPts val="0"/>
              </a:spcBef>
              <a:defRPr sz="1800">
                <a:solidFill>
                  <a:srgbClr val="000000"/>
                </a:solidFill>
              </a:defRPr>
            </a:lvl2pPr>
            <a:lvl3pPr marL="0" indent="913716">
              <a:spcBef>
                <a:spcPts val="0"/>
              </a:spcBef>
              <a:buSzTx/>
              <a:buNone/>
              <a:defRPr sz="1800">
                <a:solidFill>
                  <a:srgbClr val="000000"/>
                </a:solidFill>
              </a:defRPr>
            </a:lvl3pPr>
            <a:lvl4pPr marL="0" indent="1370573">
              <a:spcBef>
                <a:spcPts val="0"/>
              </a:spcBef>
              <a:buSzTx/>
              <a:buNone/>
              <a:defRPr sz="1800">
                <a:solidFill>
                  <a:srgbClr val="000000"/>
                </a:solidFill>
              </a:defRPr>
            </a:lvl4pPr>
            <a:lvl5pPr marL="0" indent="18274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991354" y="797637"/>
            <a:ext cx="15077604" cy="1641476"/>
          </a:xfrm>
          <a:prstGeom prst="rect">
            <a:avLst/>
          </a:prstGeom>
        </p:spPr>
        <p:txBody>
          <a:bodyPr>
            <a:normAutofit/>
          </a:bodyPr>
          <a:lstStyle>
            <a:lvl1pPr>
              <a:defRPr sz="12800" spc="-86"/>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1798095449"/>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354" y="754931"/>
            <a:ext cx="16017185" cy="1464633"/>
          </a:xfrm>
          <a:prstGeom prst="rect">
            <a:avLst/>
          </a:prstGeom>
        </p:spPr>
        <p:txBody>
          <a:bodyPr>
            <a:normAutofit/>
          </a:bodyPr>
          <a:lstStyle>
            <a:lvl1pPr>
              <a:lnSpc>
                <a:spcPct val="80000"/>
              </a:lnSpc>
              <a:defRPr sz="5300" b="1"/>
            </a:lvl1pPr>
            <a:lvl2pPr>
              <a:lnSpc>
                <a:spcPct val="80000"/>
              </a:lnSpc>
              <a:defRPr sz="5300" b="1"/>
            </a:lvl2pPr>
            <a:lvl3pPr marL="596248" indent="-596248">
              <a:lnSpc>
                <a:spcPct val="80000"/>
              </a:lnSpc>
              <a:defRPr sz="5300" b="1"/>
            </a:lvl3pPr>
            <a:lvl4pPr marL="843751" indent="-596248">
              <a:lnSpc>
                <a:spcPct val="80000"/>
              </a:lnSpc>
              <a:defRPr sz="5300" b="1"/>
            </a:lvl4pPr>
            <a:lvl5pPr marL="1091251" indent="-596248">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1642935574"/>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889" y="3190554"/>
            <a:ext cx="7665571" cy="321690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353" y="754931"/>
            <a:ext cx="16017184" cy="1464633"/>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1670592701"/>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354" y="754931"/>
            <a:ext cx="16017185" cy="1464633"/>
          </a:xfrm>
          <a:prstGeom prst="rect">
            <a:avLst/>
          </a:prstGeom>
        </p:spPr>
        <p:txBody>
          <a:bodyPr>
            <a:normAutofit/>
          </a:bodyPr>
          <a:lstStyle>
            <a:lvl1pPr>
              <a:lnSpc>
                <a:spcPct val="80000"/>
              </a:lnSpc>
              <a:defRPr sz="5300" b="1"/>
            </a:lvl1pPr>
            <a:lvl2pPr>
              <a:lnSpc>
                <a:spcPct val="80000"/>
              </a:lnSpc>
              <a:defRPr sz="5300" b="1"/>
            </a:lvl2pPr>
            <a:lvl3pPr marL="596248" indent="-596248">
              <a:lnSpc>
                <a:spcPct val="80000"/>
              </a:lnSpc>
              <a:defRPr sz="5300" b="1"/>
            </a:lvl3pPr>
            <a:lvl4pPr marL="843751" indent="-596248">
              <a:lnSpc>
                <a:spcPct val="80000"/>
              </a:lnSpc>
              <a:defRPr sz="5300" b="1"/>
            </a:lvl4pPr>
            <a:lvl5pPr marL="1091251" indent="-596248">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3822325707"/>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72" name="Shape 72"/>
          <p:cNvSpPr>
            <a:spLocks noGrp="1"/>
          </p:cNvSpPr>
          <p:nvPr>
            <p:ph type="body" sz="quarter" idx="1"/>
          </p:nvPr>
        </p:nvSpPr>
        <p:spPr>
          <a:xfrm>
            <a:off x="1002831" y="712310"/>
            <a:ext cx="14493099" cy="196989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3751" indent="-596248">
              <a:lnSpc>
                <a:spcPct val="80000"/>
              </a:lnSpc>
              <a:spcBef>
                <a:spcPts val="0"/>
              </a:spcBef>
              <a:defRPr sz="5300" b="1">
                <a:solidFill>
                  <a:srgbClr val="FFCD00"/>
                </a:solidFill>
              </a:defRPr>
            </a:lvl4pPr>
            <a:lvl5pPr marL="1091251" indent="-596248">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193461489"/>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389046340"/>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260" y="3818964"/>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88" name="Shape 88"/>
          <p:cNvSpPr>
            <a:spLocks noGrp="1"/>
          </p:cNvSpPr>
          <p:nvPr>
            <p:ph type="body" sz="quarter" idx="1"/>
          </p:nvPr>
        </p:nvSpPr>
        <p:spPr>
          <a:xfrm>
            <a:off x="6286731" y="5915181"/>
            <a:ext cx="7530691" cy="754054"/>
          </a:xfrm>
          <a:prstGeom prst="rect">
            <a:avLst/>
          </a:prstGeom>
        </p:spPr>
        <p:txBody>
          <a:bodyPr>
            <a:normAutofit/>
          </a:bodyPr>
          <a:lstStyle>
            <a:lvl1pPr algn="ctr">
              <a:spcBef>
                <a:spcPts val="0"/>
              </a:spcBef>
              <a:defRPr sz="4900">
                <a:solidFill>
                  <a:srgbClr val="333E47"/>
                </a:solidFill>
              </a:defRPr>
            </a:lvl1pPr>
            <a:lvl2pPr indent="456708" algn="ctr">
              <a:spcBef>
                <a:spcPts val="0"/>
              </a:spcBef>
              <a:defRPr sz="4900">
                <a:solidFill>
                  <a:srgbClr val="333E47"/>
                </a:solidFill>
              </a:defRPr>
            </a:lvl2pPr>
            <a:lvl3pPr marL="0" indent="913418" algn="ctr">
              <a:spcBef>
                <a:spcPts val="0"/>
              </a:spcBef>
              <a:buSzTx/>
              <a:buNone/>
              <a:defRPr sz="4900">
                <a:solidFill>
                  <a:srgbClr val="333E47"/>
                </a:solidFill>
              </a:defRPr>
            </a:lvl3pPr>
            <a:lvl4pPr marL="0" indent="1370130" algn="ctr">
              <a:spcBef>
                <a:spcPts val="0"/>
              </a:spcBef>
              <a:buSzTx/>
              <a:buNone/>
              <a:defRPr sz="4900">
                <a:solidFill>
                  <a:srgbClr val="333E47"/>
                </a:solidFill>
              </a:defRPr>
            </a:lvl4pPr>
            <a:lvl5pPr marL="0" indent="1826841"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737023" y="777879"/>
            <a:ext cx="361878" cy="369332"/>
          </a:xfrm>
          <a:prstGeom prst="rect">
            <a:avLst/>
          </a:prstGeom>
        </p:spPr>
        <p:txBody>
          <a:bodyPr/>
          <a:lstStyle>
            <a:lvl1pPr defTabSz="912546">
              <a:defRPr sz="2400"/>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2060401796"/>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16" y="519380"/>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08" y="2601166"/>
            <a:ext cx="8745285" cy="277000"/>
          </a:xfrm>
          <a:prstGeom prst="rect">
            <a:avLst/>
          </a:prstGeom>
        </p:spPr>
        <p:txBody>
          <a:bodyPr>
            <a:normAutofit/>
          </a:bodyPr>
          <a:lstStyle>
            <a:lvl1pPr>
              <a:spcBef>
                <a:spcPts val="0"/>
              </a:spcBef>
              <a:defRPr sz="1800">
                <a:solidFill>
                  <a:srgbClr val="000000"/>
                </a:solidFill>
              </a:defRPr>
            </a:lvl1pPr>
            <a:lvl2pPr indent="456708">
              <a:spcBef>
                <a:spcPts val="0"/>
              </a:spcBef>
              <a:defRPr sz="1800">
                <a:solidFill>
                  <a:srgbClr val="000000"/>
                </a:solidFill>
              </a:defRPr>
            </a:lvl2pPr>
            <a:lvl3pPr marL="0" indent="913418">
              <a:spcBef>
                <a:spcPts val="0"/>
              </a:spcBef>
              <a:buSzTx/>
              <a:buNone/>
              <a:defRPr sz="1800">
                <a:solidFill>
                  <a:srgbClr val="000000"/>
                </a:solidFill>
              </a:defRPr>
            </a:lvl3pPr>
            <a:lvl4pPr marL="0" indent="1370130">
              <a:spcBef>
                <a:spcPts val="0"/>
              </a:spcBef>
              <a:buSzTx/>
              <a:buNone/>
              <a:defRPr sz="1800">
                <a:solidFill>
                  <a:srgbClr val="000000"/>
                </a:solidFill>
              </a:defRPr>
            </a:lvl4pPr>
            <a:lvl5pPr marL="0" indent="182684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91530492"/>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16" y="519380"/>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513501909"/>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0" y="3818954"/>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08" y="5915181"/>
            <a:ext cx="7530690" cy="754054"/>
          </a:xfrm>
          <a:prstGeom prst="rect">
            <a:avLst/>
          </a:prstGeom>
        </p:spPr>
        <p:txBody>
          <a:bodyPr>
            <a:normAutofit/>
          </a:bodyPr>
          <a:lstStyle>
            <a:lvl1pPr algn="ctr">
              <a:spcBef>
                <a:spcPts val="0"/>
              </a:spcBef>
              <a:defRPr sz="4900">
                <a:solidFill>
                  <a:srgbClr val="333E47"/>
                </a:solidFill>
              </a:defRPr>
            </a:lvl1pPr>
            <a:lvl2pPr indent="456858" algn="ctr">
              <a:spcBef>
                <a:spcPts val="0"/>
              </a:spcBef>
              <a:defRPr sz="4900">
                <a:solidFill>
                  <a:srgbClr val="333E47"/>
                </a:solidFill>
              </a:defRPr>
            </a:lvl2pPr>
            <a:lvl3pPr marL="0" indent="913716" algn="ctr">
              <a:spcBef>
                <a:spcPts val="0"/>
              </a:spcBef>
              <a:buSzTx/>
              <a:buNone/>
              <a:defRPr sz="4900">
                <a:solidFill>
                  <a:srgbClr val="333E47"/>
                </a:solidFill>
              </a:defRPr>
            </a:lvl3pPr>
            <a:lvl4pPr marL="0" indent="1370573" algn="ctr">
              <a:spcBef>
                <a:spcPts val="0"/>
              </a:spcBef>
              <a:buSzTx/>
              <a:buNone/>
              <a:defRPr sz="4900">
                <a:solidFill>
                  <a:srgbClr val="333E47"/>
                </a:solidFill>
              </a:defRPr>
            </a:lvl4pPr>
            <a:lvl5pPr marL="0" indent="182743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32845431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005216" y="519368"/>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66" name="Shape 166"/>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16" y="519368"/>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08" y="2601153"/>
            <a:ext cx="8745285" cy="277000"/>
          </a:xfrm>
          <a:prstGeom prst="rect">
            <a:avLst/>
          </a:prstGeom>
        </p:spPr>
        <p:txBody>
          <a:bodyPr>
            <a:normAutofit/>
          </a:bodyPr>
          <a:lstStyle>
            <a:lvl1pPr>
              <a:spcBef>
                <a:spcPts val="0"/>
              </a:spcBef>
              <a:defRPr sz="1800">
                <a:solidFill>
                  <a:srgbClr val="000000"/>
                </a:solidFill>
              </a:defRPr>
            </a:lvl1pPr>
            <a:lvl2pPr indent="456858">
              <a:spcBef>
                <a:spcPts val="0"/>
              </a:spcBef>
              <a:defRPr sz="1800">
                <a:solidFill>
                  <a:srgbClr val="000000"/>
                </a:solidFill>
              </a:defRPr>
            </a:lvl2pPr>
            <a:lvl3pPr marL="0" indent="913716">
              <a:spcBef>
                <a:spcPts val="0"/>
              </a:spcBef>
              <a:buSzTx/>
              <a:buNone/>
              <a:defRPr sz="1800">
                <a:solidFill>
                  <a:srgbClr val="000000"/>
                </a:solidFill>
              </a:defRPr>
            </a:lvl3pPr>
            <a:lvl4pPr marL="0" indent="1370573">
              <a:spcBef>
                <a:spcPts val="0"/>
              </a:spcBef>
              <a:buSzTx/>
              <a:buNone/>
              <a:defRPr sz="1800">
                <a:solidFill>
                  <a:srgbClr val="000000"/>
                </a:solidFill>
              </a:defRPr>
            </a:lvl4pPr>
            <a:lvl5pPr marL="0" indent="18274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644873020"/>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005216" y="519368"/>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66" name="Shape 166"/>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3704984358"/>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4066496612"/>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59" y="3818949"/>
            <a:ext cx="9641583" cy="1646606"/>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81" name="Shape 181"/>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991" algn="ctr">
              <a:spcBef>
                <a:spcPts val="0"/>
              </a:spcBef>
              <a:defRPr sz="4900">
                <a:solidFill>
                  <a:srgbClr val="333E47"/>
                </a:solidFill>
              </a:defRPr>
            </a:lvl2pPr>
            <a:lvl3pPr marL="0" indent="913982" algn="ctr">
              <a:spcBef>
                <a:spcPts val="0"/>
              </a:spcBef>
              <a:buSzTx/>
              <a:buNone/>
              <a:defRPr sz="4900">
                <a:solidFill>
                  <a:srgbClr val="333E47"/>
                </a:solidFill>
              </a:defRPr>
            </a:lvl3pPr>
            <a:lvl4pPr marL="0" indent="1370972" algn="ctr">
              <a:spcBef>
                <a:spcPts val="0"/>
              </a:spcBef>
              <a:buSzTx/>
              <a:buNone/>
              <a:defRPr sz="4900">
                <a:solidFill>
                  <a:srgbClr val="333E47"/>
                </a:solidFill>
              </a:defRPr>
            </a:lvl4pPr>
            <a:lvl5pPr marL="0" indent="182796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1284820254"/>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5231259" y="3818949"/>
            <a:ext cx="9641583" cy="1646606"/>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90" name="Shape 190"/>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991" algn="ctr">
              <a:spcBef>
                <a:spcPts val="0"/>
              </a:spcBef>
              <a:defRPr sz="4900">
                <a:solidFill>
                  <a:srgbClr val="333E47"/>
                </a:solidFill>
              </a:defRPr>
            </a:lvl2pPr>
            <a:lvl3pPr marL="0" indent="913982" algn="ctr">
              <a:spcBef>
                <a:spcPts val="0"/>
              </a:spcBef>
              <a:buSzTx/>
              <a:buNone/>
              <a:defRPr sz="4900">
                <a:solidFill>
                  <a:srgbClr val="333E47"/>
                </a:solidFill>
              </a:defRPr>
            </a:lvl3pPr>
            <a:lvl4pPr marL="0" indent="1370972" algn="ctr">
              <a:spcBef>
                <a:spcPts val="0"/>
              </a:spcBef>
              <a:buSzTx/>
              <a:buNone/>
              <a:defRPr sz="4900">
                <a:solidFill>
                  <a:srgbClr val="333E47"/>
                </a:solidFill>
              </a:defRPr>
            </a:lvl4pPr>
            <a:lvl5pPr marL="0" indent="182796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1720665799"/>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199" name="Shape 199"/>
          <p:cNvSpPr>
            <a:spLocks noGrp="1"/>
          </p:cNvSpPr>
          <p:nvPr>
            <p:ph type="body" idx="1"/>
          </p:nvPr>
        </p:nvSpPr>
        <p:spPr>
          <a:xfrm>
            <a:off x="1005205" y="2601149"/>
            <a:ext cx="18093690" cy="7464172"/>
          </a:xfrm>
          <a:prstGeom prst="rect">
            <a:avLst/>
          </a:prstGeom>
        </p:spPr>
        <p:txBody>
          <a:bodyPr>
            <a:normAutofit/>
          </a:bodyPr>
          <a:lstStyle>
            <a:lvl1pPr>
              <a:spcBef>
                <a:spcPts val="0"/>
              </a:spcBef>
              <a:defRPr sz="1800">
                <a:solidFill>
                  <a:srgbClr val="000000"/>
                </a:solidFill>
              </a:defRPr>
            </a:lvl1pPr>
            <a:lvl2pPr indent="456991">
              <a:spcBef>
                <a:spcPts val="0"/>
              </a:spcBef>
              <a:defRPr sz="1800">
                <a:solidFill>
                  <a:srgbClr val="000000"/>
                </a:solidFill>
              </a:defRPr>
            </a:lvl2pPr>
            <a:lvl3pPr marL="0" indent="913982">
              <a:spcBef>
                <a:spcPts val="0"/>
              </a:spcBef>
              <a:buSzTx/>
              <a:buNone/>
              <a:defRPr sz="1800">
                <a:solidFill>
                  <a:srgbClr val="000000"/>
                </a:solidFill>
              </a:defRPr>
            </a:lvl3pPr>
            <a:lvl4pPr marL="0" indent="1370972">
              <a:spcBef>
                <a:spcPts val="0"/>
              </a:spcBef>
              <a:buSzTx/>
              <a:buNone/>
              <a:defRPr sz="1800">
                <a:solidFill>
                  <a:srgbClr val="000000"/>
                </a:solidFill>
              </a:defRPr>
            </a:lvl4pPr>
            <a:lvl5pPr marL="0" indent="182796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740499369"/>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08" name="Shape 208"/>
          <p:cNvSpPr>
            <a:spLocks noGrp="1"/>
          </p:cNvSpPr>
          <p:nvPr>
            <p:ph type="body" sz="half" idx="1"/>
          </p:nvPr>
        </p:nvSpPr>
        <p:spPr>
          <a:xfrm>
            <a:off x="1005208" y="2601149"/>
            <a:ext cx="8745285" cy="7464172"/>
          </a:xfrm>
          <a:prstGeom prst="rect">
            <a:avLst/>
          </a:prstGeom>
        </p:spPr>
        <p:txBody>
          <a:bodyPr>
            <a:normAutofit/>
          </a:bodyPr>
          <a:lstStyle>
            <a:lvl1pPr>
              <a:spcBef>
                <a:spcPts val="0"/>
              </a:spcBef>
              <a:defRPr sz="1800">
                <a:solidFill>
                  <a:srgbClr val="000000"/>
                </a:solidFill>
              </a:defRPr>
            </a:lvl1pPr>
            <a:lvl2pPr indent="456991">
              <a:spcBef>
                <a:spcPts val="0"/>
              </a:spcBef>
              <a:defRPr sz="1800">
                <a:solidFill>
                  <a:srgbClr val="000000"/>
                </a:solidFill>
              </a:defRPr>
            </a:lvl2pPr>
            <a:lvl3pPr marL="0" indent="913982">
              <a:spcBef>
                <a:spcPts val="0"/>
              </a:spcBef>
              <a:buSzTx/>
              <a:buNone/>
              <a:defRPr sz="1800">
                <a:solidFill>
                  <a:srgbClr val="000000"/>
                </a:solidFill>
              </a:defRPr>
            </a:lvl3pPr>
            <a:lvl4pPr marL="0" indent="1370972">
              <a:spcBef>
                <a:spcPts val="0"/>
              </a:spcBef>
              <a:buSzTx/>
              <a:buNone/>
              <a:defRPr sz="1800">
                <a:solidFill>
                  <a:srgbClr val="000000"/>
                </a:solidFill>
              </a:defRPr>
            </a:lvl4pPr>
            <a:lvl5pPr marL="0" indent="182796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869607657"/>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17" name="Shape 217"/>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3255793121"/>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4076347027"/>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353017710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991351" y="754918"/>
            <a:ext cx="16017185" cy="1307025"/>
          </a:xfrm>
          <a:prstGeom prst="rect">
            <a:avLst/>
          </a:prstGeom>
        </p:spPr>
        <p:txBody>
          <a:bodyPr>
            <a:normAutofit/>
          </a:bodyPr>
          <a:lstStyle>
            <a:lvl1pPr>
              <a:lnSpc>
                <a:spcPct val="80000"/>
              </a:lnSpc>
              <a:spcBef>
                <a:spcPts val="0"/>
              </a:spcBef>
              <a:defRPr sz="5200" b="1">
                <a:solidFill>
                  <a:srgbClr val="000000"/>
                </a:solidFill>
              </a:defRPr>
            </a:lvl1pPr>
            <a:lvl2pPr indent="456991">
              <a:lnSpc>
                <a:spcPct val="80000"/>
              </a:lnSpc>
              <a:spcBef>
                <a:spcPts val="0"/>
              </a:spcBef>
              <a:defRPr sz="5200" b="1">
                <a:solidFill>
                  <a:srgbClr val="000000"/>
                </a:solidFill>
              </a:defRPr>
            </a:lvl2pPr>
            <a:lvl3pPr marL="0" indent="913982">
              <a:lnSpc>
                <a:spcPct val="80000"/>
              </a:lnSpc>
              <a:spcBef>
                <a:spcPts val="0"/>
              </a:spcBef>
              <a:buSzTx/>
              <a:buNone/>
              <a:defRPr sz="5200" b="1">
                <a:solidFill>
                  <a:srgbClr val="000000"/>
                </a:solidFill>
              </a:defRPr>
            </a:lvl3pPr>
            <a:lvl4pPr marL="0" indent="1370972">
              <a:lnSpc>
                <a:spcPct val="80000"/>
              </a:lnSpc>
              <a:spcBef>
                <a:spcPts val="0"/>
              </a:spcBef>
              <a:buSzTx/>
              <a:buNone/>
              <a:defRPr sz="5200" b="1">
                <a:solidFill>
                  <a:srgbClr val="000000"/>
                </a:solidFill>
              </a:defRPr>
            </a:lvl4pPr>
            <a:lvl5pPr marL="0" indent="1827963">
              <a:lnSpc>
                <a:spcPct val="80000"/>
              </a:lnSpc>
              <a:spcBef>
                <a:spcPts val="0"/>
              </a:spcBef>
              <a:buSzTx/>
              <a:buNone/>
              <a:defRPr sz="52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306723419"/>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837681" y="1832536"/>
            <a:ext cx="18428759" cy="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376788">
              <a:spcBef>
                <a:spcPts val="0"/>
              </a:spcBef>
              <a:defRPr sz="1200">
                <a:solidFill>
                  <a:srgbClr val="000000"/>
                </a:solidFill>
                <a:latin typeface="+mj-lt"/>
                <a:ea typeface="+mj-ea"/>
                <a:cs typeface="+mj-cs"/>
                <a:sym typeface="Helvetica"/>
              </a:defRPr>
            </a:lvl1pPr>
            <a:lvl2pPr indent="456991" defTabSz="376788">
              <a:spcBef>
                <a:spcPts val="0"/>
              </a:spcBef>
              <a:defRPr sz="1200">
                <a:solidFill>
                  <a:srgbClr val="000000"/>
                </a:solidFill>
                <a:latin typeface="+mj-lt"/>
                <a:ea typeface="+mj-ea"/>
                <a:cs typeface="+mj-cs"/>
                <a:sym typeface="Helvetica"/>
              </a:defRPr>
            </a:lvl2pPr>
            <a:lvl3pPr marL="0" indent="913982" defTabSz="376788">
              <a:spcBef>
                <a:spcPts val="0"/>
              </a:spcBef>
              <a:buSzTx/>
              <a:buNone/>
              <a:defRPr sz="1200">
                <a:solidFill>
                  <a:srgbClr val="000000"/>
                </a:solidFill>
                <a:latin typeface="+mj-lt"/>
                <a:ea typeface="+mj-ea"/>
                <a:cs typeface="+mj-cs"/>
                <a:sym typeface="Helvetica"/>
              </a:defRPr>
            </a:lvl3pPr>
            <a:lvl4pPr marL="0" indent="1370972" defTabSz="376788">
              <a:spcBef>
                <a:spcPts val="0"/>
              </a:spcBef>
              <a:buSzTx/>
              <a:buNone/>
              <a:defRPr sz="1200">
                <a:solidFill>
                  <a:srgbClr val="000000"/>
                </a:solidFill>
                <a:latin typeface="+mj-lt"/>
                <a:ea typeface="+mj-ea"/>
                <a:cs typeface="+mj-cs"/>
                <a:sym typeface="Helvetica"/>
              </a:defRPr>
            </a:lvl4pPr>
            <a:lvl5pPr marL="0" indent="1827963" defTabSz="376788">
              <a:spcBef>
                <a:spcPts val="0"/>
              </a:spcBef>
              <a:buSzTx/>
              <a:buNone/>
              <a:defRPr sz="12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005206" y="2601151"/>
            <a:ext cx="18093688" cy="1384996"/>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3812393976"/>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5231259" y="3818974"/>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257" name="Shape 257"/>
          <p:cNvSpPr>
            <a:spLocks noGrp="1"/>
          </p:cNvSpPr>
          <p:nvPr>
            <p:ph type="body" sz="quarter" idx="1"/>
          </p:nvPr>
        </p:nvSpPr>
        <p:spPr>
          <a:xfrm>
            <a:off x="6286729" y="5915181"/>
            <a:ext cx="7530691" cy="761748"/>
          </a:xfrm>
          <a:prstGeom prst="rect">
            <a:avLst/>
          </a:prstGeom>
        </p:spPr>
        <p:txBody>
          <a:bodyPr>
            <a:normAutofit/>
          </a:bodyPr>
          <a:lstStyle>
            <a:lvl1pPr algn="ctr">
              <a:spcBef>
                <a:spcPts val="0"/>
              </a:spcBef>
              <a:defRPr sz="4900">
                <a:solidFill>
                  <a:srgbClr val="333E47"/>
                </a:solidFill>
              </a:defRPr>
            </a:lvl1pPr>
            <a:lvl2pPr indent="456819" algn="ctr">
              <a:spcBef>
                <a:spcPts val="0"/>
              </a:spcBef>
              <a:defRPr sz="4900">
                <a:solidFill>
                  <a:srgbClr val="333E47"/>
                </a:solidFill>
              </a:defRPr>
            </a:lvl2pPr>
            <a:lvl3pPr marL="0" indent="913642" algn="ctr">
              <a:spcBef>
                <a:spcPts val="0"/>
              </a:spcBef>
              <a:buSzTx/>
              <a:buNone/>
              <a:defRPr sz="4900">
                <a:solidFill>
                  <a:srgbClr val="333E47"/>
                </a:solidFill>
              </a:defRPr>
            </a:lvl3pPr>
            <a:lvl4pPr marL="0" indent="1370463" algn="ctr">
              <a:spcBef>
                <a:spcPts val="0"/>
              </a:spcBef>
              <a:buSzTx/>
              <a:buNone/>
              <a:defRPr sz="4900">
                <a:solidFill>
                  <a:srgbClr val="333E47"/>
                </a:solidFill>
              </a:defRPr>
            </a:lvl4pPr>
            <a:lvl5pPr marL="0" indent="182728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675705322"/>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66" name="Shape 266"/>
          <p:cNvSpPr>
            <a:spLocks noGrp="1"/>
          </p:cNvSpPr>
          <p:nvPr>
            <p:ph type="body" sz="quarter" idx="1"/>
          </p:nvPr>
        </p:nvSpPr>
        <p:spPr>
          <a:xfrm>
            <a:off x="1005205" y="2601162"/>
            <a:ext cx="18093690" cy="277000"/>
          </a:xfrm>
          <a:prstGeom prst="rect">
            <a:avLst/>
          </a:prstGeom>
        </p:spPr>
        <p:txBody>
          <a:bodyPr>
            <a:normAutofit/>
          </a:bodyPr>
          <a:lstStyle>
            <a:lvl1pPr>
              <a:spcBef>
                <a:spcPts val="0"/>
              </a:spcBef>
              <a:defRPr sz="1800">
                <a:solidFill>
                  <a:srgbClr val="000000"/>
                </a:solidFill>
              </a:defRPr>
            </a:lvl1pPr>
            <a:lvl2pPr indent="456819">
              <a:spcBef>
                <a:spcPts val="0"/>
              </a:spcBef>
              <a:defRPr sz="1800">
                <a:solidFill>
                  <a:srgbClr val="000000"/>
                </a:solidFill>
              </a:defRPr>
            </a:lvl2pPr>
            <a:lvl3pPr marL="0" indent="913642">
              <a:spcBef>
                <a:spcPts val="0"/>
              </a:spcBef>
              <a:buSzTx/>
              <a:buNone/>
              <a:defRPr sz="1800">
                <a:solidFill>
                  <a:srgbClr val="000000"/>
                </a:solidFill>
              </a:defRPr>
            </a:lvl3pPr>
            <a:lvl4pPr marL="0" indent="1370463">
              <a:spcBef>
                <a:spcPts val="0"/>
              </a:spcBef>
              <a:buSzTx/>
              <a:buNone/>
              <a:defRPr sz="1800">
                <a:solidFill>
                  <a:srgbClr val="000000"/>
                </a:solidFill>
              </a:defRPr>
            </a:lvl4pPr>
            <a:lvl5pPr marL="0" indent="18272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1921313163"/>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75" name="Shape 275"/>
          <p:cNvSpPr>
            <a:spLocks noGrp="1"/>
          </p:cNvSpPr>
          <p:nvPr>
            <p:ph type="body" sz="quarter" idx="1"/>
          </p:nvPr>
        </p:nvSpPr>
        <p:spPr>
          <a:xfrm>
            <a:off x="1005208" y="2601162"/>
            <a:ext cx="8745285" cy="277000"/>
          </a:xfrm>
          <a:prstGeom prst="rect">
            <a:avLst/>
          </a:prstGeom>
        </p:spPr>
        <p:txBody>
          <a:bodyPr>
            <a:normAutofit/>
          </a:bodyPr>
          <a:lstStyle>
            <a:lvl1pPr>
              <a:spcBef>
                <a:spcPts val="0"/>
              </a:spcBef>
              <a:defRPr sz="1800">
                <a:solidFill>
                  <a:srgbClr val="000000"/>
                </a:solidFill>
              </a:defRPr>
            </a:lvl1pPr>
            <a:lvl2pPr indent="456819">
              <a:spcBef>
                <a:spcPts val="0"/>
              </a:spcBef>
              <a:defRPr sz="1800">
                <a:solidFill>
                  <a:srgbClr val="000000"/>
                </a:solidFill>
              </a:defRPr>
            </a:lvl2pPr>
            <a:lvl3pPr marL="0" indent="913642">
              <a:spcBef>
                <a:spcPts val="0"/>
              </a:spcBef>
              <a:buSzTx/>
              <a:buNone/>
              <a:defRPr sz="1800">
                <a:solidFill>
                  <a:srgbClr val="000000"/>
                </a:solidFill>
              </a:defRPr>
            </a:lvl3pPr>
            <a:lvl4pPr marL="0" indent="1370463">
              <a:spcBef>
                <a:spcPts val="0"/>
              </a:spcBef>
              <a:buSzTx/>
              <a:buNone/>
              <a:defRPr sz="1800">
                <a:solidFill>
                  <a:srgbClr val="000000"/>
                </a:solidFill>
              </a:defRPr>
            </a:lvl4pPr>
            <a:lvl5pPr marL="0" indent="18272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187803420"/>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84" name="Shape 284"/>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1583204446"/>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1897609661"/>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299" name="Shape 299"/>
          <p:cNvSpPr>
            <a:spLocks noGrp="1"/>
          </p:cNvSpPr>
          <p:nvPr>
            <p:ph type="body" sz="quarter" idx="1"/>
          </p:nvPr>
        </p:nvSpPr>
        <p:spPr>
          <a:xfrm>
            <a:off x="1002829" y="712302"/>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352" indent="-624793">
              <a:lnSpc>
                <a:spcPct val="80000"/>
              </a:lnSpc>
              <a:spcBef>
                <a:spcPts val="0"/>
              </a:spcBef>
              <a:defRPr sz="5300" b="1">
                <a:solidFill>
                  <a:srgbClr val="FFCD00"/>
                </a:solidFill>
              </a:defRPr>
            </a:lvl4pPr>
            <a:lvl5pPr marL="1119912" indent="-62479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3474806644"/>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991364" y="797648"/>
            <a:ext cx="12067650" cy="1628651"/>
          </a:xfrm>
          <a:prstGeom prst="rect">
            <a:avLst/>
          </a:prstGeom>
        </p:spPr>
        <p:txBody>
          <a:bodyPr>
            <a:normAutofit/>
          </a:bodyPr>
          <a:lstStyle>
            <a:lvl1pPr>
              <a:defRPr sz="12700" spc="-86">
                <a:solidFill>
                  <a:srgbClr val="FFCD00"/>
                </a:solidFill>
              </a:defRPr>
            </a:lvl1pPr>
          </a:lstStyle>
          <a:p>
            <a:r>
              <a:t>Title Text</a:t>
            </a:r>
          </a:p>
        </p:txBody>
      </p:sp>
      <p:sp>
        <p:nvSpPr>
          <p:cNvPr id="308" name="Shape 308"/>
          <p:cNvSpPr>
            <a:spLocks noGrp="1"/>
          </p:cNvSpPr>
          <p:nvPr>
            <p:ph type="sldNum" sz="quarter" idx="2"/>
          </p:nvPr>
        </p:nvSpPr>
        <p:spPr>
          <a:xfrm>
            <a:off x="18782255" y="754918"/>
            <a:ext cx="316643" cy="323165"/>
          </a:xfrm>
          <a:prstGeom prst="rect">
            <a:avLst/>
          </a:prstGeom>
        </p:spPr>
        <p:txBody>
          <a:bodyPr/>
          <a:lstStyle>
            <a:lvl1pPr defTabSz="912546">
              <a:defRPr sz="2100">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1929066968"/>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991351" y="754918"/>
            <a:ext cx="16017185" cy="1458774"/>
          </a:xfrm>
          <a:prstGeom prst="rect">
            <a:avLst/>
          </a:prstGeom>
        </p:spPr>
        <p:txBody>
          <a:bodyPr>
            <a:normAutofit/>
          </a:bodyPr>
          <a:lstStyle>
            <a:lvl1pPr>
              <a:lnSpc>
                <a:spcPct val="80000"/>
              </a:lnSpc>
              <a:defRPr sz="5300" b="1"/>
            </a:lvl1pPr>
            <a:lvl2pPr>
              <a:lnSpc>
                <a:spcPct val="80000"/>
              </a:lnSpc>
              <a:defRPr sz="5300" b="1"/>
            </a:lvl2pPr>
            <a:lvl3pPr marL="624793" indent="-624793">
              <a:lnSpc>
                <a:spcPct val="80000"/>
              </a:lnSpc>
              <a:defRPr sz="5300" b="1"/>
            </a:lvl3pPr>
            <a:lvl4pPr marL="872352" indent="-624793">
              <a:lnSpc>
                <a:spcPct val="80000"/>
              </a:lnSpc>
              <a:defRPr sz="5300" b="1"/>
            </a:lvl4pPr>
            <a:lvl5pPr marL="1119912" indent="-62479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250622704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59" y="3818949"/>
            <a:ext cx="9641583" cy="1646606"/>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81" name="Shape 181"/>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991" algn="ctr">
              <a:spcBef>
                <a:spcPts val="0"/>
              </a:spcBef>
              <a:defRPr sz="4900">
                <a:solidFill>
                  <a:srgbClr val="333E47"/>
                </a:solidFill>
              </a:defRPr>
            </a:lvl2pPr>
            <a:lvl3pPr marL="0" indent="913982" algn="ctr">
              <a:spcBef>
                <a:spcPts val="0"/>
              </a:spcBef>
              <a:buSzTx/>
              <a:buNone/>
              <a:defRPr sz="4900">
                <a:solidFill>
                  <a:srgbClr val="333E47"/>
                </a:solidFill>
              </a:defRPr>
            </a:lvl3pPr>
            <a:lvl4pPr marL="0" indent="1370972" algn="ctr">
              <a:spcBef>
                <a:spcPts val="0"/>
              </a:spcBef>
              <a:buSzTx/>
              <a:buNone/>
              <a:defRPr sz="4900">
                <a:solidFill>
                  <a:srgbClr val="333E47"/>
                </a:solidFill>
              </a:defRPr>
            </a:lvl4pPr>
            <a:lvl5pPr marL="0" indent="182796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991364" y="748242"/>
            <a:ext cx="18121401" cy="676730"/>
          </a:xfrm>
          <a:prstGeom prst="rect">
            <a:avLst/>
          </a:prstGeom>
        </p:spPr>
        <p:txBody>
          <a:bodyPr>
            <a:normAutofit/>
          </a:bodyPr>
          <a:lstStyle>
            <a:lvl1pPr>
              <a:defRPr sz="5300"/>
            </a:lvl1pPr>
          </a:lstStyle>
          <a:p>
            <a:r>
              <a:t>Title Text</a:t>
            </a:r>
          </a:p>
        </p:txBody>
      </p:sp>
      <p:sp>
        <p:nvSpPr>
          <p:cNvPr id="332" name="Shape 332"/>
          <p:cNvSpPr>
            <a:spLocks noGrp="1"/>
          </p:cNvSpPr>
          <p:nvPr>
            <p:ph type="body" sz="half" idx="1"/>
          </p:nvPr>
        </p:nvSpPr>
        <p:spPr>
          <a:xfrm>
            <a:off x="1030713" y="3190548"/>
            <a:ext cx="16017185" cy="3711786"/>
          </a:xfrm>
          <a:prstGeom prst="rect">
            <a:avLst/>
          </a:prstGeom>
        </p:spPr>
        <p:txBody>
          <a:bodyPr>
            <a:normAutofit/>
          </a:bodyPr>
          <a:lstStyle>
            <a:lvl1pPr>
              <a:tabLst>
                <a:tab pos="14496754" algn="r"/>
              </a:tabLst>
              <a:defRPr sz="2800" b="1"/>
            </a:lvl1pPr>
            <a:lvl2pPr>
              <a:tabLst>
                <a:tab pos="14496754" algn="r"/>
              </a:tabLst>
              <a:defRPr sz="2800" b="1"/>
            </a:lvl2pPr>
            <a:lvl3pPr marL="247560" indent="-247560">
              <a:tabLst>
                <a:tab pos="14496754" algn="r"/>
              </a:tabLst>
              <a:defRPr sz="2800" b="1"/>
            </a:lvl3pPr>
            <a:lvl4pPr marL="495121" indent="-247560">
              <a:tabLst>
                <a:tab pos="14496754" algn="r"/>
              </a:tabLst>
              <a:defRPr sz="2800" b="1"/>
            </a:lvl4pPr>
            <a:lvl5pPr marL="742682" indent="-247562">
              <a:tabLst>
                <a:tab pos="14496754"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3437893063"/>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9311886" y="3190555"/>
            <a:ext cx="7665571" cy="3164131"/>
          </a:xfrm>
          <a:prstGeom prst="rect">
            <a:avLst/>
          </a:prstGeom>
        </p:spPr>
        <p:txBody>
          <a:bodyPr>
            <a:normAutofit/>
          </a:bodyPr>
          <a:lstStyle>
            <a:lvl1pPr>
              <a:defRPr sz="2100"/>
            </a:lvl1pPr>
            <a:lvl2pPr>
              <a:defRPr sz="2100"/>
            </a:lvl2pPr>
            <a:lvl3pPr marL="247560" indent="-247560">
              <a:defRPr sz="2100"/>
            </a:lvl3pPr>
            <a:lvl4pPr marL="495121" indent="-247560">
              <a:defRPr sz="2100"/>
            </a:lvl4pPr>
            <a:lvl5pPr marL="742682" indent="-247562">
              <a:defRPr sz="21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991353" y="754918"/>
            <a:ext cx="16017184" cy="1458774"/>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107125467"/>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991351" y="754918"/>
            <a:ext cx="16017185" cy="1458774"/>
          </a:xfrm>
          <a:prstGeom prst="rect">
            <a:avLst/>
          </a:prstGeom>
        </p:spPr>
        <p:txBody>
          <a:bodyPr>
            <a:normAutofit/>
          </a:bodyPr>
          <a:lstStyle>
            <a:lvl1pPr>
              <a:lnSpc>
                <a:spcPct val="80000"/>
              </a:lnSpc>
              <a:defRPr sz="5300" b="1"/>
            </a:lvl1pPr>
            <a:lvl2pPr>
              <a:lnSpc>
                <a:spcPct val="80000"/>
              </a:lnSpc>
              <a:defRPr sz="5300" b="1"/>
            </a:lvl2pPr>
            <a:lvl3pPr marL="624793" indent="-624793">
              <a:lnSpc>
                <a:spcPct val="80000"/>
              </a:lnSpc>
              <a:defRPr sz="5300" b="1"/>
            </a:lvl3pPr>
            <a:lvl4pPr marL="872352" indent="-624793">
              <a:lnSpc>
                <a:spcPct val="80000"/>
              </a:lnSpc>
              <a:defRPr sz="5300" b="1"/>
            </a:lvl4pPr>
            <a:lvl5pPr marL="1119912" indent="-62479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1762445928"/>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358" name="Shape 358"/>
          <p:cNvSpPr>
            <a:spLocks noGrp="1"/>
          </p:cNvSpPr>
          <p:nvPr>
            <p:ph type="body" sz="quarter" idx="1"/>
          </p:nvPr>
        </p:nvSpPr>
        <p:spPr>
          <a:xfrm>
            <a:off x="1002829" y="712302"/>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352" indent="-624793">
              <a:lnSpc>
                <a:spcPct val="80000"/>
              </a:lnSpc>
              <a:spcBef>
                <a:spcPts val="0"/>
              </a:spcBef>
              <a:defRPr sz="5300" b="1">
                <a:solidFill>
                  <a:srgbClr val="FFCD00"/>
                </a:solidFill>
              </a:defRPr>
            </a:lvl4pPr>
            <a:lvl5pPr marL="1119912" indent="-62479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540599232"/>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507807" y="3513241"/>
            <a:ext cx="17088487" cy="2424181"/>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015625" y="6408632"/>
            <a:ext cx="14072871" cy="2890168"/>
          </a:xfrm>
          <a:prstGeom prst="rect">
            <a:avLst/>
          </a:prstGeom>
        </p:spPr>
        <p:txBody>
          <a:bodyPr lIns="89705" tIns="89705" rIns="89705" bIns="89705">
            <a:normAutofit/>
          </a:bodyPr>
          <a:lstStyle>
            <a:lvl1pPr algn="ctr">
              <a:spcBef>
                <a:spcPts val="3300"/>
              </a:spcBef>
              <a:defRPr sz="5500">
                <a:solidFill>
                  <a:srgbClr val="FFFFFF"/>
                </a:solidFill>
                <a:latin typeface="Gill Sans"/>
                <a:ea typeface="Gill Sans"/>
                <a:cs typeface="Gill Sans"/>
                <a:sym typeface="Gill Sans"/>
              </a:defRPr>
            </a:lvl1pPr>
            <a:lvl2pPr indent="897073" algn="ctr">
              <a:spcBef>
                <a:spcPts val="3300"/>
              </a:spcBef>
              <a:defRPr sz="5500">
                <a:solidFill>
                  <a:srgbClr val="FFFFFF"/>
                </a:solidFill>
                <a:latin typeface="Gill Sans"/>
                <a:ea typeface="Gill Sans"/>
                <a:cs typeface="Gill Sans"/>
                <a:sym typeface="Gill Sans"/>
              </a:defRPr>
            </a:lvl2pPr>
            <a:lvl3pPr marL="0" indent="1794141" algn="ctr">
              <a:spcBef>
                <a:spcPts val="3300"/>
              </a:spcBef>
              <a:buSzTx/>
              <a:buNone/>
              <a:defRPr sz="5500">
                <a:solidFill>
                  <a:srgbClr val="FFFFFF"/>
                </a:solidFill>
                <a:latin typeface="Gill Sans"/>
                <a:ea typeface="Gill Sans"/>
                <a:cs typeface="Gill Sans"/>
                <a:sym typeface="Gill Sans"/>
              </a:defRPr>
            </a:lvl3pPr>
            <a:lvl4pPr marL="0" indent="2691215" algn="ctr">
              <a:spcBef>
                <a:spcPts val="3300"/>
              </a:spcBef>
              <a:buSzTx/>
              <a:buNone/>
              <a:defRPr sz="5500">
                <a:solidFill>
                  <a:srgbClr val="FFFFFF"/>
                </a:solidFill>
                <a:latin typeface="Gill Sans"/>
                <a:ea typeface="Gill Sans"/>
                <a:cs typeface="Gill Sans"/>
                <a:sym typeface="Gill Sans"/>
              </a:defRPr>
            </a:lvl4pPr>
            <a:lvl5pPr marL="0" indent="3588284" algn="ctr">
              <a:spcBef>
                <a:spcPts val="3300"/>
              </a:spcBef>
              <a:buSzTx/>
              <a:buNone/>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2844323401"/>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x">
  <p:cSld name="4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756805302"/>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588087" y="7267305"/>
            <a:ext cx="17088486" cy="2246164"/>
          </a:xfrm>
          <a:prstGeom prst="rect">
            <a:avLst/>
          </a:prstGeom>
        </p:spPr>
        <p:txBody>
          <a:bodyPr lIns="89705" tIns="89705" rIns="89705" bIns="89705">
            <a:normAutofit/>
          </a:bodyPr>
          <a:lstStyle>
            <a:lvl1pPr>
              <a:lnSpc>
                <a:spcPct val="100000"/>
              </a:lnSpc>
              <a:defRPr sz="79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588087" y="4793386"/>
            <a:ext cx="17088486" cy="2473920"/>
          </a:xfrm>
          <a:prstGeom prst="rect">
            <a:avLst/>
          </a:prstGeom>
        </p:spPr>
        <p:txBody>
          <a:bodyPr lIns="89705" tIns="89705" rIns="89705" bIns="89705" anchor="b">
            <a:normAutofit/>
          </a:bodyPr>
          <a:lstStyle>
            <a:lvl1pPr>
              <a:spcBef>
                <a:spcPts val="3300"/>
              </a:spcBef>
              <a:defRPr sz="3900">
                <a:solidFill>
                  <a:srgbClr val="FFFFFF"/>
                </a:solidFill>
                <a:latin typeface="Gill Sans"/>
                <a:ea typeface="Gill Sans"/>
                <a:cs typeface="Gill Sans"/>
                <a:sym typeface="Gill Sans"/>
              </a:defRPr>
            </a:lvl1pPr>
            <a:lvl2pPr indent="897073">
              <a:spcBef>
                <a:spcPts val="3300"/>
              </a:spcBef>
              <a:defRPr sz="3900">
                <a:solidFill>
                  <a:srgbClr val="FFFFFF"/>
                </a:solidFill>
                <a:latin typeface="Gill Sans"/>
                <a:ea typeface="Gill Sans"/>
                <a:cs typeface="Gill Sans"/>
                <a:sym typeface="Gill Sans"/>
              </a:defRPr>
            </a:lvl2pPr>
            <a:lvl3pPr marL="0" indent="1794141">
              <a:spcBef>
                <a:spcPts val="3300"/>
              </a:spcBef>
              <a:buSzTx/>
              <a:buNone/>
              <a:defRPr sz="3900">
                <a:solidFill>
                  <a:srgbClr val="FFFFFF"/>
                </a:solidFill>
                <a:latin typeface="Gill Sans"/>
                <a:ea typeface="Gill Sans"/>
                <a:cs typeface="Gill Sans"/>
                <a:sym typeface="Gill Sans"/>
              </a:defRPr>
            </a:lvl3pPr>
            <a:lvl4pPr marL="0" indent="2691215">
              <a:spcBef>
                <a:spcPts val="3300"/>
              </a:spcBef>
              <a:buSzTx/>
              <a:buNone/>
              <a:defRPr sz="3900">
                <a:solidFill>
                  <a:srgbClr val="FFFFFF"/>
                </a:solidFill>
                <a:latin typeface="Gill Sans"/>
                <a:ea typeface="Gill Sans"/>
                <a:cs typeface="Gill Sans"/>
                <a:sym typeface="Gill Sans"/>
              </a:defRPr>
            </a:lvl4pPr>
            <a:lvl5pPr marL="0" indent="3588284">
              <a:spcBef>
                <a:spcPts val="3300"/>
              </a:spcBef>
              <a:buSzTx/>
              <a:buNone/>
              <a:defRPr sz="39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2597349655"/>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005207" y="2638852"/>
            <a:ext cx="8879311"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807327" indent="-1312208">
              <a:spcBef>
                <a:spcPts val="3300"/>
              </a:spcBef>
              <a:buSzPct val="171000"/>
              <a:buFont typeface="Gill Sans"/>
              <a:buChar char="•"/>
              <a:defRPr sz="5500">
                <a:solidFill>
                  <a:srgbClr val="FFFFFF"/>
                </a:solidFill>
                <a:latin typeface="Gill Sans"/>
                <a:ea typeface="Gill Sans"/>
                <a:cs typeface="Gill Sans"/>
                <a:sym typeface="Gill Sans"/>
              </a:defRPr>
            </a:lvl2pPr>
            <a:lvl3pPr marL="3948653" indent="-1581378">
              <a:spcBef>
                <a:spcPts val="3300"/>
              </a:spcBef>
              <a:buSzPct val="171000"/>
              <a:buFont typeface="Gill Sans"/>
              <a:buChar char="•"/>
              <a:defRPr sz="5500">
                <a:solidFill>
                  <a:srgbClr val="FFFFFF"/>
                </a:solidFill>
                <a:latin typeface="Gill Sans"/>
                <a:ea typeface="Gill Sans"/>
                <a:cs typeface="Gill Sans"/>
                <a:sym typeface="Gill Sans"/>
              </a:defRPr>
            </a:lvl3pPr>
            <a:lvl4pPr marL="5001534" indent="-1762105">
              <a:spcBef>
                <a:spcPts val="3300"/>
              </a:spcBef>
              <a:buSzPct val="171000"/>
              <a:buFont typeface="Gill Sans"/>
              <a:buChar char="•"/>
              <a:defRPr sz="5500">
                <a:solidFill>
                  <a:srgbClr val="FFFFFF"/>
                </a:solidFill>
                <a:latin typeface="Gill Sans"/>
                <a:ea typeface="Gill Sans"/>
                <a:cs typeface="Gill Sans"/>
                <a:sym typeface="Gill Sans"/>
              </a:defRPr>
            </a:lvl4pPr>
            <a:lvl5pPr marL="5873691" indent="-1762105">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16431479"/>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005205" y="2531515"/>
            <a:ext cx="8882803" cy="1055016"/>
          </a:xfrm>
          <a:prstGeom prst="rect">
            <a:avLst/>
          </a:prstGeom>
        </p:spPr>
        <p:txBody>
          <a:bodyPr lIns="89705" tIns="89705" rIns="89705" bIns="89705" anchor="b">
            <a:normAutofit/>
          </a:bodyPr>
          <a:lstStyle>
            <a:lvl1pPr>
              <a:spcBef>
                <a:spcPts val="3300"/>
              </a:spcBef>
              <a:defRPr sz="4700" b="1">
                <a:solidFill>
                  <a:srgbClr val="FFFFFF"/>
                </a:solidFill>
                <a:latin typeface="Gill Sans"/>
                <a:ea typeface="Gill Sans"/>
                <a:cs typeface="Gill Sans"/>
                <a:sym typeface="Gill Sans"/>
              </a:defRPr>
            </a:lvl1pPr>
            <a:lvl2pPr indent="897073">
              <a:spcBef>
                <a:spcPts val="3300"/>
              </a:spcBef>
              <a:defRPr sz="4700" b="1">
                <a:solidFill>
                  <a:srgbClr val="FFFFFF"/>
                </a:solidFill>
                <a:latin typeface="Gill Sans"/>
                <a:ea typeface="Gill Sans"/>
                <a:cs typeface="Gill Sans"/>
                <a:sym typeface="Gill Sans"/>
              </a:defRPr>
            </a:lvl2pPr>
            <a:lvl3pPr marL="0" indent="1794141">
              <a:spcBef>
                <a:spcPts val="3300"/>
              </a:spcBef>
              <a:buSzTx/>
              <a:buNone/>
              <a:defRPr sz="4700" b="1">
                <a:solidFill>
                  <a:srgbClr val="FFFFFF"/>
                </a:solidFill>
                <a:latin typeface="Gill Sans"/>
                <a:ea typeface="Gill Sans"/>
                <a:cs typeface="Gill Sans"/>
                <a:sym typeface="Gill Sans"/>
              </a:defRPr>
            </a:lvl3pPr>
            <a:lvl4pPr marL="0" indent="2691215">
              <a:spcBef>
                <a:spcPts val="3300"/>
              </a:spcBef>
              <a:buSzTx/>
              <a:buNone/>
              <a:defRPr sz="4700" b="1">
                <a:solidFill>
                  <a:srgbClr val="FFFFFF"/>
                </a:solidFill>
                <a:latin typeface="Gill Sans"/>
                <a:ea typeface="Gill Sans"/>
                <a:cs typeface="Gill Sans"/>
                <a:sym typeface="Gill Sans"/>
              </a:defRPr>
            </a:lvl4pPr>
            <a:lvl5pPr marL="0" indent="3588284">
              <a:spcBef>
                <a:spcPts val="3300"/>
              </a:spcBef>
              <a:buSzTx/>
              <a:buNone/>
              <a:defRPr sz="4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0212605" y="2531515"/>
            <a:ext cx="8886292" cy="1055016"/>
          </a:xfrm>
          <a:prstGeom prst="rect">
            <a:avLst/>
          </a:prstGeom>
        </p:spPr>
        <p:txBody>
          <a:bodyPr lIns="89705" tIns="89705" rIns="89705" bIns="89705" anchor="b">
            <a:normAutofit/>
          </a:bodyPr>
          <a:lstStyle>
            <a:lvl1pPr>
              <a:spcBef>
                <a:spcPts val="2720"/>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108545408"/>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x">
  <p:cSld name="6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7915133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5231259" y="3818949"/>
            <a:ext cx="9641583" cy="1646606"/>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90" name="Shape 190"/>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991" algn="ctr">
              <a:spcBef>
                <a:spcPts val="0"/>
              </a:spcBef>
              <a:defRPr sz="4900">
                <a:solidFill>
                  <a:srgbClr val="333E47"/>
                </a:solidFill>
              </a:defRPr>
            </a:lvl2pPr>
            <a:lvl3pPr marL="0" indent="913982" algn="ctr">
              <a:spcBef>
                <a:spcPts val="0"/>
              </a:spcBef>
              <a:buSzTx/>
              <a:buNone/>
              <a:defRPr sz="4900">
                <a:solidFill>
                  <a:srgbClr val="333E47"/>
                </a:solidFill>
              </a:defRPr>
            </a:lvl3pPr>
            <a:lvl4pPr marL="0" indent="1370972" algn="ctr">
              <a:spcBef>
                <a:spcPts val="0"/>
              </a:spcBef>
              <a:buSzTx/>
              <a:buNone/>
              <a:defRPr sz="4900">
                <a:solidFill>
                  <a:srgbClr val="333E47"/>
                </a:solidFill>
              </a:defRPr>
            </a:lvl4pPr>
            <a:lvl5pPr marL="0" indent="182796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672267240"/>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005205" y="450279"/>
            <a:ext cx="6614112" cy="1916308"/>
          </a:xfrm>
          <a:prstGeom prst="rect">
            <a:avLst/>
          </a:prstGeom>
        </p:spPr>
        <p:txBody>
          <a:bodyPr lIns="89705" tIns="89705" rIns="89705" bIns="89705" anchor="b">
            <a:normAutofit/>
          </a:bodyPr>
          <a:lstStyle>
            <a:lvl1pPr>
              <a:lnSpc>
                <a:spcPct val="100000"/>
              </a:lnSpc>
              <a:defRPr sz="39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7860145" y="450290"/>
            <a:ext cx="11238750" cy="9652219"/>
          </a:xfrm>
          <a:prstGeom prst="rect">
            <a:avLst/>
          </a:prstGeom>
        </p:spPr>
        <p:txBody>
          <a:bodyPr lIns="89705" tIns="89705" rIns="89705" bIns="89705">
            <a:normAutofit/>
          </a:bodyPr>
          <a:lstStyle>
            <a:lvl1pPr marL="1744307" indent="-1121337">
              <a:spcBef>
                <a:spcPts val="3300"/>
              </a:spcBef>
              <a:buSzPct val="171000"/>
              <a:buFont typeface="Gill Sans"/>
              <a:buChar char="•"/>
              <a:defRPr sz="6300">
                <a:solidFill>
                  <a:srgbClr val="FFFFFF"/>
                </a:solidFill>
                <a:latin typeface="Gill Sans"/>
                <a:ea typeface="Gill Sans"/>
                <a:cs typeface="Gill Sans"/>
                <a:sym typeface="Gill Sans"/>
              </a:defRPr>
            </a:lvl1pPr>
            <a:lvl2pPr marL="2779564" indent="-1284446">
              <a:spcBef>
                <a:spcPts val="3300"/>
              </a:spcBef>
              <a:buSzPct val="171000"/>
              <a:buFont typeface="Gill Sans"/>
              <a:buChar char="•"/>
              <a:defRPr sz="6300">
                <a:solidFill>
                  <a:srgbClr val="FFFFFF"/>
                </a:solidFill>
                <a:latin typeface="Gill Sans"/>
                <a:ea typeface="Gill Sans"/>
                <a:cs typeface="Gill Sans"/>
                <a:sym typeface="Gill Sans"/>
              </a:defRPr>
            </a:lvl2pPr>
            <a:lvl3pPr marL="3870347" indent="-1503072">
              <a:spcBef>
                <a:spcPts val="3300"/>
              </a:spcBef>
              <a:buSzPct val="171000"/>
              <a:buFont typeface="Gill Sans"/>
              <a:buChar char="•"/>
              <a:defRPr sz="6300">
                <a:solidFill>
                  <a:srgbClr val="FFFFFF"/>
                </a:solidFill>
                <a:latin typeface="Gill Sans"/>
                <a:ea typeface="Gill Sans"/>
                <a:cs typeface="Gill Sans"/>
                <a:sym typeface="Gill Sans"/>
              </a:defRPr>
            </a:lvl3pPr>
            <a:lvl4pPr marL="5050819" indent="-1811402">
              <a:spcBef>
                <a:spcPts val="3300"/>
              </a:spcBef>
              <a:buSzPct val="171000"/>
              <a:buFont typeface="Gill Sans"/>
              <a:buChar char="•"/>
              <a:defRPr sz="6300">
                <a:solidFill>
                  <a:srgbClr val="FFFFFF"/>
                </a:solidFill>
                <a:latin typeface="Gill Sans"/>
                <a:ea typeface="Gill Sans"/>
                <a:cs typeface="Gill Sans"/>
                <a:sym typeface="Gill Sans"/>
              </a:defRPr>
            </a:lvl4pPr>
            <a:lvl5pPr marL="5922976" indent="-1811402">
              <a:spcBef>
                <a:spcPts val="3300"/>
              </a:spcBef>
              <a:buSzPct val="171000"/>
              <a:buFont typeface="Gill Sans"/>
              <a:buChar char="•"/>
              <a:defRPr sz="6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005205" y="2366588"/>
            <a:ext cx="6614112" cy="7735911"/>
          </a:xfrm>
          <a:prstGeom prst="rect">
            <a:avLst/>
          </a:prstGeom>
        </p:spPr>
        <p:txBody>
          <a:bodyPr lIns="89705" tIns="89705" rIns="89705" bIns="89705">
            <a:normAutofit/>
          </a:bodyPr>
          <a:lstStyle>
            <a:lvl1pPr>
              <a:spcBef>
                <a:spcPts val="2720"/>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986526331"/>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3940554" y="7916544"/>
            <a:ext cx="12062461" cy="934594"/>
          </a:xfrm>
          <a:prstGeom prst="rect">
            <a:avLst/>
          </a:prstGeom>
        </p:spPr>
        <p:txBody>
          <a:bodyPr lIns="89705" tIns="89705" rIns="89705" bIns="89705" anchor="b">
            <a:normAutofit/>
          </a:bodyPr>
          <a:lstStyle>
            <a:lvl1pPr>
              <a:lnSpc>
                <a:spcPct val="100000"/>
              </a:lnSpc>
              <a:defRPr sz="39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3940554" y="1010521"/>
            <a:ext cx="12062461" cy="6785611"/>
          </a:xfrm>
          <a:prstGeom prst="rect">
            <a:avLst/>
          </a:prstGeom>
        </p:spPr>
        <p:txBody>
          <a:bodyPr lIns="91396" tIns="45697" rIns="91396" bIns="45697"/>
          <a:lstStyle/>
          <a:p>
            <a:endParaRPr/>
          </a:p>
        </p:txBody>
      </p:sp>
      <p:sp>
        <p:nvSpPr>
          <p:cNvPr id="564" name="Shape 564"/>
          <p:cNvSpPr>
            <a:spLocks noGrp="1"/>
          </p:cNvSpPr>
          <p:nvPr>
            <p:ph type="body" sz="quarter" idx="1"/>
          </p:nvPr>
        </p:nvSpPr>
        <p:spPr>
          <a:xfrm>
            <a:off x="3940554" y="8851138"/>
            <a:ext cx="12062461" cy="1327278"/>
          </a:xfrm>
          <a:prstGeom prst="rect">
            <a:avLst/>
          </a:prstGeom>
        </p:spPr>
        <p:txBody>
          <a:bodyPr lIns="89705" tIns="89705" rIns="89705" bIns="89705">
            <a:normAutofit/>
          </a:bodyPr>
          <a:lstStyle>
            <a:lvl1pPr>
              <a:spcBef>
                <a:spcPts val="3300"/>
              </a:spcBef>
              <a:defRPr sz="2700">
                <a:solidFill>
                  <a:srgbClr val="FFFFFF"/>
                </a:solidFill>
                <a:latin typeface="Gill Sans"/>
                <a:ea typeface="Gill Sans"/>
                <a:cs typeface="Gill Sans"/>
                <a:sym typeface="Gill Sans"/>
              </a:defRPr>
            </a:lvl1pPr>
            <a:lvl2pPr indent="897073">
              <a:spcBef>
                <a:spcPts val="3300"/>
              </a:spcBef>
              <a:defRPr sz="2700">
                <a:solidFill>
                  <a:srgbClr val="FFFFFF"/>
                </a:solidFill>
                <a:latin typeface="Gill Sans"/>
                <a:ea typeface="Gill Sans"/>
                <a:cs typeface="Gill Sans"/>
                <a:sym typeface="Gill Sans"/>
              </a:defRPr>
            </a:lvl2pPr>
            <a:lvl3pPr marL="0" indent="1794141">
              <a:spcBef>
                <a:spcPts val="3300"/>
              </a:spcBef>
              <a:buSzTx/>
              <a:buNone/>
              <a:defRPr sz="2700">
                <a:solidFill>
                  <a:srgbClr val="FFFFFF"/>
                </a:solidFill>
                <a:latin typeface="Gill Sans"/>
                <a:ea typeface="Gill Sans"/>
                <a:cs typeface="Gill Sans"/>
                <a:sym typeface="Gill Sans"/>
              </a:defRPr>
            </a:lvl3pPr>
            <a:lvl4pPr marL="0" indent="2691215">
              <a:spcBef>
                <a:spcPts val="3300"/>
              </a:spcBef>
              <a:buSzTx/>
              <a:buNone/>
              <a:defRPr sz="2700">
                <a:solidFill>
                  <a:srgbClr val="FFFFFF"/>
                </a:solidFill>
                <a:latin typeface="Gill Sans"/>
                <a:ea typeface="Gill Sans"/>
                <a:cs typeface="Gill Sans"/>
                <a:sym typeface="Gill Sans"/>
              </a:defRPr>
            </a:lvl4pPr>
            <a:lvl5pPr marL="0" indent="3588284">
              <a:spcBef>
                <a:spcPts val="3300"/>
              </a:spcBef>
              <a:buSzTx/>
              <a:buNone/>
              <a:defRPr sz="2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3319582114"/>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95017563"/>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4575471" y="452899"/>
            <a:ext cx="4523424" cy="9649598"/>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005208" y="452899"/>
            <a:ext cx="13235199" cy="9649598"/>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1629825995"/>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extLst>
      <p:ext uri="{BB962C8B-B14F-4D97-AF65-F5344CB8AC3E}">
        <p14:creationId xmlns:p14="http://schemas.microsoft.com/office/powerpoint/2010/main" val="260908174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199" name="Shape 199"/>
          <p:cNvSpPr>
            <a:spLocks noGrp="1"/>
          </p:cNvSpPr>
          <p:nvPr>
            <p:ph type="body" idx="1"/>
          </p:nvPr>
        </p:nvSpPr>
        <p:spPr>
          <a:xfrm>
            <a:off x="1005205" y="2601149"/>
            <a:ext cx="18093690" cy="7464172"/>
          </a:xfrm>
          <a:prstGeom prst="rect">
            <a:avLst/>
          </a:prstGeom>
        </p:spPr>
        <p:txBody>
          <a:bodyPr>
            <a:normAutofit/>
          </a:bodyPr>
          <a:lstStyle>
            <a:lvl1pPr>
              <a:spcBef>
                <a:spcPts val="0"/>
              </a:spcBef>
              <a:defRPr sz="1800">
                <a:solidFill>
                  <a:srgbClr val="000000"/>
                </a:solidFill>
              </a:defRPr>
            </a:lvl1pPr>
            <a:lvl2pPr indent="456991">
              <a:spcBef>
                <a:spcPts val="0"/>
              </a:spcBef>
              <a:defRPr sz="1800">
                <a:solidFill>
                  <a:srgbClr val="000000"/>
                </a:solidFill>
              </a:defRPr>
            </a:lvl2pPr>
            <a:lvl3pPr marL="0" indent="913982">
              <a:spcBef>
                <a:spcPts val="0"/>
              </a:spcBef>
              <a:buSzTx/>
              <a:buNone/>
              <a:defRPr sz="1800">
                <a:solidFill>
                  <a:srgbClr val="000000"/>
                </a:solidFill>
              </a:defRPr>
            </a:lvl3pPr>
            <a:lvl4pPr marL="0" indent="1370972">
              <a:spcBef>
                <a:spcPts val="0"/>
              </a:spcBef>
              <a:buSzTx/>
              <a:buNone/>
              <a:defRPr sz="1800">
                <a:solidFill>
                  <a:srgbClr val="000000"/>
                </a:solidFill>
              </a:defRPr>
            </a:lvl4pPr>
            <a:lvl5pPr marL="0" indent="182796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08" name="Shape 208"/>
          <p:cNvSpPr>
            <a:spLocks noGrp="1"/>
          </p:cNvSpPr>
          <p:nvPr>
            <p:ph type="body" sz="half" idx="1"/>
          </p:nvPr>
        </p:nvSpPr>
        <p:spPr>
          <a:xfrm>
            <a:off x="1005208" y="2601149"/>
            <a:ext cx="8745285" cy="7464172"/>
          </a:xfrm>
          <a:prstGeom prst="rect">
            <a:avLst/>
          </a:prstGeom>
        </p:spPr>
        <p:txBody>
          <a:bodyPr>
            <a:normAutofit/>
          </a:bodyPr>
          <a:lstStyle>
            <a:lvl1pPr>
              <a:spcBef>
                <a:spcPts val="0"/>
              </a:spcBef>
              <a:defRPr sz="1800">
                <a:solidFill>
                  <a:srgbClr val="000000"/>
                </a:solidFill>
              </a:defRPr>
            </a:lvl1pPr>
            <a:lvl2pPr indent="456991">
              <a:spcBef>
                <a:spcPts val="0"/>
              </a:spcBef>
              <a:defRPr sz="1800">
                <a:solidFill>
                  <a:srgbClr val="000000"/>
                </a:solidFill>
              </a:defRPr>
            </a:lvl2pPr>
            <a:lvl3pPr marL="0" indent="913982">
              <a:spcBef>
                <a:spcPts val="0"/>
              </a:spcBef>
              <a:buSzTx/>
              <a:buNone/>
              <a:defRPr sz="1800">
                <a:solidFill>
                  <a:srgbClr val="000000"/>
                </a:solidFill>
              </a:defRPr>
            </a:lvl3pPr>
            <a:lvl4pPr marL="0" indent="1370972">
              <a:spcBef>
                <a:spcPts val="0"/>
              </a:spcBef>
              <a:buSzTx/>
              <a:buNone/>
              <a:defRPr sz="1800">
                <a:solidFill>
                  <a:srgbClr val="000000"/>
                </a:solidFill>
              </a:defRPr>
            </a:lvl4pPr>
            <a:lvl5pPr marL="0" indent="182796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991364" y="797637"/>
            <a:ext cx="12067650" cy="1641476"/>
          </a:xfrm>
          <a:prstGeom prst="rect">
            <a:avLst/>
          </a:prstGeom>
        </p:spPr>
        <p:txBody>
          <a:bodyPr>
            <a:normAutofit/>
          </a:bodyPr>
          <a:lstStyle>
            <a:lvl1pPr>
              <a:defRPr sz="12800" spc="-86">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17" name="Shape 217"/>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991351" y="754918"/>
            <a:ext cx="16017185" cy="1307025"/>
          </a:xfrm>
          <a:prstGeom prst="rect">
            <a:avLst/>
          </a:prstGeom>
        </p:spPr>
        <p:txBody>
          <a:bodyPr>
            <a:normAutofit/>
          </a:bodyPr>
          <a:lstStyle>
            <a:lvl1pPr>
              <a:lnSpc>
                <a:spcPct val="80000"/>
              </a:lnSpc>
              <a:spcBef>
                <a:spcPts val="0"/>
              </a:spcBef>
              <a:defRPr sz="5200" b="1">
                <a:solidFill>
                  <a:srgbClr val="000000"/>
                </a:solidFill>
              </a:defRPr>
            </a:lvl1pPr>
            <a:lvl2pPr indent="456991">
              <a:lnSpc>
                <a:spcPct val="80000"/>
              </a:lnSpc>
              <a:spcBef>
                <a:spcPts val="0"/>
              </a:spcBef>
              <a:defRPr sz="5200" b="1">
                <a:solidFill>
                  <a:srgbClr val="000000"/>
                </a:solidFill>
              </a:defRPr>
            </a:lvl2pPr>
            <a:lvl3pPr marL="0" indent="913982">
              <a:lnSpc>
                <a:spcPct val="80000"/>
              </a:lnSpc>
              <a:spcBef>
                <a:spcPts val="0"/>
              </a:spcBef>
              <a:buSzTx/>
              <a:buNone/>
              <a:defRPr sz="5200" b="1">
                <a:solidFill>
                  <a:srgbClr val="000000"/>
                </a:solidFill>
              </a:defRPr>
            </a:lvl3pPr>
            <a:lvl4pPr marL="0" indent="1370972">
              <a:lnSpc>
                <a:spcPct val="80000"/>
              </a:lnSpc>
              <a:spcBef>
                <a:spcPts val="0"/>
              </a:spcBef>
              <a:buSzTx/>
              <a:buNone/>
              <a:defRPr sz="5200" b="1">
                <a:solidFill>
                  <a:srgbClr val="000000"/>
                </a:solidFill>
              </a:defRPr>
            </a:lvl4pPr>
            <a:lvl5pPr marL="0" indent="1827963">
              <a:lnSpc>
                <a:spcPct val="80000"/>
              </a:lnSpc>
              <a:spcBef>
                <a:spcPts val="0"/>
              </a:spcBef>
              <a:buSzTx/>
              <a:buNone/>
              <a:defRPr sz="52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837681" y="1832536"/>
            <a:ext cx="18428759" cy="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376788">
              <a:spcBef>
                <a:spcPts val="0"/>
              </a:spcBef>
              <a:defRPr sz="1200">
                <a:solidFill>
                  <a:srgbClr val="000000"/>
                </a:solidFill>
                <a:latin typeface="+mj-lt"/>
                <a:ea typeface="+mj-ea"/>
                <a:cs typeface="+mj-cs"/>
                <a:sym typeface="Helvetica"/>
              </a:defRPr>
            </a:lvl1pPr>
            <a:lvl2pPr indent="456991" defTabSz="376788">
              <a:spcBef>
                <a:spcPts val="0"/>
              </a:spcBef>
              <a:defRPr sz="1200">
                <a:solidFill>
                  <a:srgbClr val="000000"/>
                </a:solidFill>
                <a:latin typeface="+mj-lt"/>
                <a:ea typeface="+mj-ea"/>
                <a:cs typeface="+mj-cs"/>
                <a:sym typeface="Helvetica"/>
              </a:defRPr>
            </a:lvl2pPr>
            <a:lvl3pPr marL="0" indent="913982" defTabSz="376788">
              <a:spcBef>
                <a:spcPts val="0"/>
              </a:spcBef>
              <a:buSzTx/>
              <a:buNone/>
              <a:defRPr sz="1200">
                <a:solidFill>
                  <a:srgbClr val="000000"/>
                </a:solidFill>
                <a:latin typeface="+mj-lt"/>
                <a:ea typeface="+mj-ea"/>
                <a:cs typeface="+mj-cs"/>
                <a:sym typeface="Helvetica"/>
              </a:defRPr>
            </a:lvl3pPr>
            <a:lvl4pPr marL="0" indent="1370972" defTabSz="376788">
              <a:spcBef>
                <a:spcPts val="0"/>
              </a:spcBef>
              <a:buSzTx/>
              <a:buNone/>
              <a:defRPr sz="1200">
                <a:solidFill>
                  <a:srgbClr val="000000"/>
                </a:solidFill>
                <a:latin typeface="+mj-lt"/>
                <a:ea typeface="+mj-ea"/>
                <a:cs typeface="+mj-cs"/>
                <a:sym typeface="Helvetica"/>
              </a:defRPr>
            </a:lvl4pPr>
            <a:lvl5pPr marL="0" indent="1827963" defTabSz="376788">
              <a:spcBef>
                <a:spcPts val="0"/>
              </a:spcBef>
              <a:buSzTx/>
              <a:buNone/>
              <a:defRPr sz="12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005206" y="2601151"/>
            <a:ext cx="18093688" cy="1384996"/>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5231259" y="3818974"/>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257" name="Shape 257"/>
          <p:cNvSpPr>
            <a:spLocks noGrp="1"/>
          </p:cNvSpPr>
          <p:nvPr>
            <p:ph type="body" sz="quarter" idx="1"/>
          </p:nvPr>
        </p:nvSpPr>
        <p:spPr>
          <a:xfrm>
            <a:off x="6286729" y="5915181"/>
            <a:ext cx="7530691" cy="761748"/>
          </a:xfrm>
          <a:prstGeom prst="rect">
            <a:avLst/>
          </a:prstGeom>
        </p:spPr>
        <p:txBody>
          <a:bodyPr>
            <a:normAutofit/>
          </a:bodyPr>
          <a:lstStyle>
            <a:lvl1pPr algn="ctr">
              <a:spcBef>
                <a:spcPts val="0"/>
              </a:spcBef>
              <a:defRPr sz="4900">
                <a:solidFill>
                  <a:srgbClr val="333E47"/>
                </a:solidFill>
              </a:defRPr>
            </a:lvl1pPr>
            <a:lvl2pPr indent="456819" algn="ctr">
              <a:spcBef>
                <a:spcPts val="0"/>
              </a:spcBef>
              <a:defRPr sz="4900">
                <a:solidFill>
                  <a:srgbClr val="333E47"/>
                </a:solidFill>
              </a:defRPr>
            </a:lvl2pPr>
            <a:lvl3pPr marL="0" indent="913642" algn="ctr">
              <a:spcBef>
                <a:spcPts val="0"/>
              </a:spcBef>
              <a:buSzTx/>
              <a:buNone/>
              <a:defRPr sz="4900">
                <a:solidFill>
                  <a:srgbClr val="333E47"/>
                </a:solidFill>
              </a:defRPr>
            </a:lvl3pPr>
            <a:lvl4pPr marL="0" indent="1370463" algn="ctr">
              <a:spcBef>
                <a:spcPts val="0"/>
              </a:spcBef>
              <a:buSzTx/>
              <a:buNone/>
              <a:defRPr sz="4900">
                <a:solidFill>
                  <a:srgbClr val="333E47"/>
                </a:solidFill>
              </a:defRPr>
            </a:lvl4pPr>
            <a:lvl5pPr marL="0" indent="182728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66" name="Shape 266"/>
          <p:cNvSpPr>
            <a:spLocks noGrp="1"/>
          </p:cNvSpPr>
          <p:nvPr>
            <p:ph type="body" sz="quarter" idx="1"/>
          </p:nvPr>
        </p:nvSpPr>
        <p:spPr>
          <a:xfrm>
            <a:off x="1005205" y="2601162"/>
            <a:ext cx="18093690" cy="277000"/>
          </a:xfrm>
          <a:prstGeom prst="rect">
            <a:avLst/>
          </a:prstGeom>
        </p:spPr>
        <p:txBody>
          <a:bodyPr>
            <a:normAutofit/>
          </a:bodyPr>
          <a:lstStyle>
            <a:lvl1pPr>
              <a:spcBef>
                <a:spcPts val="0"/>
              </a:spcBef>
              <a:defRPr sz="1800">
                <a:solidFill>
                  <a:srgbClr val="000000"/>
                </a:solidFill>
              </a:defRPr>
            </a:lvl1pPr>
            <a:lvl2pPr indent="456819">
              <a:spcBef>
                <a:spcPts val="0"/>
              </a:spcBef>
              <a:defRPr sz="1800">
                <a:solidFill>
                  <a:srgbClr val="000000"/>
                </a:solidFill>
              </a:defRPr>
            </a:lvl2pPr>
            <a:lvl3pPr marL="0" indent="913642">
              <a:spcBef>
                <a:spcPts val="0"/>
              </a:spcBef>
              <a:buSzTx/>
              <a:buNone/>
              <a:defRPr sz="1800">
                <a:solidFill>
                  <a:srgbClr val="000000"/>
                </a:solidFill>
              </a:defRPr>
            </a:lvl3pPr>
            <a:lvl4pPr marL="0" indent="1370463">
              <a:spcBef>
                <a:spcPts val="0"/>
              </a:spcBef>
              <a:buSzTx/>
              <a:buNone/>
              <a:defRPr sz="1800">
                <a:solidFill>
                  <a:srgbClr val="000000"/>
                </a:solidFill>
              </a:defRPr>
            </a:lvl4pPr>
            <a:lvl5pPr marL="0" indent="18272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75" name="Shape 275"/>
          <p:cNvSpPr>
            <a:spLocks noGrp="1"/>
          </p:cNvSpPr>
          <p:nvPr>
            <p:ph type="body" sz="quarter" idx="1"/>
          </p:nvPr>
        </p:nvSpPr>
        <p:spPr>
          <a:xfrm>
            <a:off x="1005208" y="2601162"/>
            <a:ext cx="8745285" cy="277000"/>
          </a:xfrm>
          <a:prstGeom prst="rect">
            <a:avLst/>
          </a:prstGeom>
        </p:spPr>
        <p:txBody>
          <a:bodyPr>
            <a:normAutofit/>
          </a:bodyPr>
          <a:lstStyle>
            <a:lvl1pPr>
              <a:spcBef>
                <a:spcPts val="0"/>
              </a:spcBef>
              <a:defRPr sz="1800">
                <a:solidFill>
                  <a:srgbClr val="000000"/>
                </a:solidFill>
              </a:defRPr>
            </a:lvl1pPr>
            <a:lvl2pPr indent="456819">
              <a:spcBef>
                <a:spcPts val="0"/>
              </a:spcBef>
              <a:defRPr sz="1800">
                <a:solidFill>
                  <a:srgbClr val="000000"/>
                </a:solidFill>
              </a:defRPr>
            </a:lvl2pPr>
            <a:lvl3pPr marL="0" indent="913642">
              <a:spcBef>
                <a:spcPts val="0"/>
              </a:spcBef>
              <a:buSzTx/>
              <a:buNone/>
              <a:defRPr sz="1800">
                <a:solidFill>
                  <a:srgbClr val="000000"/>
                </a:solidFill>
              </a:defRPr>
            </a:lvl3pPr>
            <a:lvl4pPr marL="0" indent="1370463">
              <a:spcBef>
                <a:spcPts val="0"/>
              </a:spcBef>
              <a:buSzTx/>
              <a:buNone/>
              <a:defRPr sz="1800">
                <a:solidFill>
                  <a:srgbClr val="000000"/>
                </a:solidFill>
              </a:defRPr>
            </a:lvl4pPr>
            <a:lvl5pPr marL="0" indent="18272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84" name="Shape 284"/>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991354" y="797637"/>
            <a:ext cx="15077604" cy="1641476"/>
          </a:xfrm>
          <a:prstGeom prst="rect">
            <a:avLst/>
          </a:prstGeom>
        </p:spPr>
        <p:txBody>
          <a:bodyPr>
            <a:normAutofit/>
          </a:bodyPr>
          <a:lstStyle>
            <a:lvl1pPr>
              <a:defRPr sz="12800" spc="-86"/>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299" name="Shape 299"/>
          <p:cNvSpPr>
            <a:spLocks noGrp="1"/>
          </p:cNvSpPr>
          <p:nvPr>
            <p:ph type="body" sz="quarter" idx="1"/>
          </p:nvPr>
        </p:nvSpPr>
        <p:spPr>
          <a:xfrm>
            <a:off x="1002829" y="712302"/>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352" indent="-624793">
              <a:lnSpc>
                <a:spcPct val="80000"/>
              </a:lnSpc>
              <a:spcBef>
                <a:spcPts val="0"/>
              </a:spcBef>
              <a:defRPr sz="5300" b="1">
                <a:solidFill>
                  <a:srgbClr val="FFCD00"/>
                </a:solidFill>
              </a:defRPr>
            </a:lvl4pPr>
            <a:lvl5pPr marL="1119912" indent="-62479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991364" y="797648"/>
            <a:ext cx="12067650" cy="1628651"/>
          </a:xfrm>
          <a:prstGeom prst="rect">
            <a:avLst/>
          </a:prstGeom>
        </p:spPr>
        <p:txBody>
          <a:bodyPr>
            <a:normAutofit/>
          </a:bodyPr>
          <a:lstStyle>
            <a:lvl1pPr>
              <a:defRPr sz="12700" spc="-86">
                <a:solidFill>
                  <a:srgbClr val="FFCD00"/>
                </a:solidFill>
              </a:defRPr>
            </a:lvl1pPr>
          </a:lstStyle>
          <a:p>
            <a:r>
              <a:t>Title Text</a:t>
            </a:r>
          </a:p>
        </p:txBody>
      </p:sp>
      <p:sp>
        <p:nvSpPr>
          <p:cNvPr id="308" name="Shape 308"/>
          <p:cNvSpPr>
            <a:spLocks noGrp="1"/>
          </p:cNvSpPr>
          <p:nvPr>
            <p:ph type="sldNum" sz="quarter" idx="2"/>
          </p:nvPr>
        </p:nvSpPr>
        <p:spPr>
          <a:xfrm>
            <a:off x="18782255" y="754918"/>
            <a:ext cx="316643" cy="323165"/>
          </a:xfrm>
          <a:prstGeom prst="rect">
            <a:avLst/>
          </a:prstGeom>
        </p:spPr>
        <p:txBody>
          <a:bodyPr/>
          <a:lstStyle>
            <a:lvl1pPr defTabSz="912546">
              <a:defRPr sz="2100">
                <a:solidFill>
                  <a:srgbClr val="FFFFFF"/>
                </a:solidFill>
              </a:defRPr>
            </a:lvl1pPr>
          </a:lstStyle>
          <a:p>
            <a:fld id="{86CB4B4D-7CA3-9044-876B-883B54F8677D}" type="slidenum">
              <a:t>‹#›</a:t>
            </a:fld>
            <a:endParaRPr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991351" y="754918"/>
            <a:ext cx="16017185" cy="1458774"/>
          </a:xfrm>
          <a:prstGeom prst="rect">
            <a:avLst/>
          </a:prstGeom>
        </p:spPr>
        <p:txBody>
          <a:bodyPr>
            <a:normAutofit/>
          </a:bodyPr>
          <a:lstStyle>
            <a:lvl1pPr>
              <a:lnSpc>
                <a:spcPct val="80000"/>
              </a:lnSpc>
              <a:defRPr sz="5300" b="1"/>
            </a:lvl1pPr>
            <a:lvl2pPr>
              <a:lnSpc>
                <a:spcPct val="80000"/>
              </a:lnSpc>
              <a:defRPr sz="5300" b="1"/>
            </a:lvl2pPr>
            <a:lvl3pPr marL="624793" indent="-624793">
              <a:lnSpc>
                <a:spcPct val="80000"/>
              </a:lnSpc>
              <a:defRPr sz="5300" b="1"/>
            </a:lvl3pPr>
            <a:lvl4pPr marL="872352" indent="-624793">
              <a:lnSpc>
                <a:spcPct val="80000"/>
              </a:lnSpc>
              <a:defRPr sz="5300" b="1"/>
            </a:lvl4pPr>
            <a:lvl5pPr marL="1119912" indent="-62479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991364" y="748242"/>
            <a:ext cx="18121401" cy="676730"/>
          </a:xfrm>
          <a:prstGeom prst="rect">
            <a:avLst/>
          </a:prstGeom>
        </p:spPr>
        <p:txBody>
          <a:bodyPr>
            <a:normAutofit/>
          </a:bodyPr>
          <a:lstStyle>
            <a:lvl1pPr>
              <a:defRPr sz="5300"/>
            </a:lvl1pPr>
          </a:lstStyle>
          <a:p>
            <a:r>
              <a:t>Title Text</a:t>
            </a:r>
          </a:p>
        </p:txBody>
      </p:sp>
      <p:sp>
        <p:nvSpPr>
          <p:cNvPr id="332" name="Shape 332"/>
          <p:cNvSpPr>
            <a:spLocks noGrp="1"/>
          </p:cNvSpPr>
          <p:nvPr>
            <p:ph type="body" sz="half" idx="1"/>
          </p:nvPr>
        </p:nvSpPr>
        <p:spPr>
          <a:xfrm>
            <a:off x="1030713" y="3190548"/>
            <a:ext cx="16017185" cy="3711786"/>
          </a:xfrm>
          <a:prstGeom prst="rect">
            <a:avLst/>
          </a:prstGeom>
        </p:spPr>
        <p:txBody>
          <a:bodyPr>
            <a:normAutofit/>
          </a:bodyPr>
          <a:lstStyle>
            <a:lvl1pPr>
              <a:tabLst>
                <a:tab pos="14496754" algn="r"/>
              </a:tabLst>
              <a:defRPr sz="2800" b="1"/>
            </a:lvl1pPr>
            <a:lvl2pPr>
              <a:tabLst>
                <a:tab pos="14496754" algn="r"/>
              </a:tabLst>
              <a:defRPr sz="2800" b="1"/>
            </a:lvl2pPr>
            <a:lvl3pPr marL="247560" indent="-247560">
              <a:tabLst>
                <a:tab pos="14496754" algn="r"/>
              </a:tabLst>
              <a:defRPr sz="2800" b="1"/>
            </a:lvl3pPr>
            <a:lvl4pPr marL="495121" indent="-247560">
              <a:tabLst>
                <a:tab pos="14496754" algn="r"/>
              </a:tabLst>
              <a:defRPr sz="2800" b="1"/>
            </a:lvl4pPr>
            <a:lvl5pPr marL="742682" indent="-247562">
              <a:tabLst>
                <a:tab pos="14496754"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9311886" y="3190555"/>
            <a:ext cx="7665571" cy="3164131"/>
          </a:xfrm>
          <a:prstGeom prst="rect">
            <a:avLst/>
          </a:prstGeom>
        </p:spPr>
        <p:txBody>
          <a:bodyPr>
            <a:normAutofit/>
          </a:bodyPr>
          <a:lstStyle>
            <a:lvl1pPr>
              <a:defRPr sz="2100"/>
            </a:lvl1pPr>
            <a:lvl2pPr>
              <a:defRPr sz="2100"/>
            </a:lvl2pPr>
            <a:lvl3pPr marL="247560" indent="-247560">
              <a:defRPr sz="2100"/>
            </a:lvl3pPr>
            <a:lvl4pPr marL="495121" indent="-247560">
              <a:defRPr sz="2100"/>
            </a:lvl4pPr>
            <a:lvl5pPr marL="742682" indent="-247562">
              <a:defRPr sz="21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991353" y="754918"/>
            <a:ext cx="16017184" cy="1458774"/>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991351" y="754918"/>
            <a:ext cx="16017185" cy="1458774"/>
          </a:xfrm>
          <a:prstGeom prst="rect">
            <a:avLst/>
          </a:prstGeom>
        </p:spPr>
        <p:txBody>
          <a:bodyPr>
            <a:normAutofit/>
          </a:bodyPr>
          <a:lstStyle>
            <a:lvl1pPr>
              <a:lnSpc>
                <a:spcPct val="80000"/>
              </a:lnSpc>
              <a:defRPr sz="5300" b="1"/>
            </a:lvl1pPr>
            <a:lvl2pPr>
              <a:lnSpc>
                <a:spcPct val="80000"/>
              </a:lnSpc>
              <a:defRPr sz="5300" b="1"/>
            </a:lvl2pPr>
            <a:lvl3pPr marL="624793" indent="-624793">
              <a:lnSpc>
                <a:spcPct val="80000"/>
              </a:lnSpc>
              <a:defRPr sz="5300" b="1"/>
            </a:lvl3pPr>
            <a:lvl4pPr marL="872352" indent="-624793">
              <a:lnSpc>
                <a:spcPct val="80000"/>
              </a:lnSpc>
              <a:defRPr sz="5300" b="1"/>
            </a:lvl4pPr>
            <a:lvl5pPr marL="1119912" indent="-62479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358" name="Shape 358"/>
          <p:cNvSpPr>
            <a:spLocks noGrp="1"/>
          </p:cNvSpPr>
          <p:nvPr>
            <p:ph type="body" sz="quarter" idx="1"/>
          </p:nvPr>
        </p:nvSpPr>
        <p:spPr>
          <a:xfrm>
            <a:off x="1002829" y="712302"/>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352" indent="-624793">
              <a:lnSpc>
                <a:spcPct val="80000"/>
              </a:lnSpc>
              <a:spcBef>
                <a:spcPts val="0"/>
              </a:spcBef>
              <a:defRPr sz="5300" b="1">
                <a:solidFill>
                  <a:srgbClr val="FFCD00"/>
                </a:solidFill>
              </a:defRPr>
            </a:lvl4pPr>
            <a:lvl5pPr marL="1119912" indent="-62479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507807" y="3513241"/>
            <a:ext cx="17088487" cy="2424181"/>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015625" y="6408632"/>
            <a:ext cx="14072871" cy="2890168"/>
          </a:xfrm>
          <a:prstGeom prst="rect">
            <a:avLst/>
          </a:prstGeom>
        </p:spPr>
        <p:txBody>
          <a:bodyPr lIns="89705" tIns="89705" rIns="89705" bIns="89705">
            <a:normAutofit/>
          </a:bodyPr>
          <a:lstStyle>
            <a:lvl1pPr algn="ctr">
              <a:spcBef>
                <a:spcPts val="3300"/>
              </a:spcBef>
              <a:defRPr sz="5500">
                <a:solidFill>
                  <a:srgbClr val="FFFFFF"/>
                </a:solidFill>
                <a:latin typeface="Gill Sans"/>
                <a:ea typeface="Gill Sans"/>
                <a:cs typeface="Gill Sans"/>
                <a:sym typeface="Gill Sans"/>
              </a:defRPr>
            </a:lvl1pPr>
            <a:lvl2pPr indent="897073" algn="ctr">
              <a:spcBef>
                <a:spcPts val="3300"/>
              </a:spcBef>
              <a:defRPr sz="5500">
                <a:solidFill>
                  <a:srgbClr val="FFFFFF"/>
                </a:solidFill>
                <a:latin typeface="Gill Sans"/>
                <a:ea typeface="Gill Sans"/>
                <a:cs typeface="Gill Sans"/>
                <a:sym typeface="Gill Sans"/>
              </a:defRPr>
            </a:lvl2pPr>
            <a:lvl3pPr marL="0" indent="1794141" algn="ctr">
              <a:spcBef>
                <a:spcPts val="3300"/>
              </a:spcBef>
              <a:buSzTx/>
              <a:buNone/>
              <a:defRPr sz="5500">
                <a:solidFill>
                  <a:srgbClr val="FFFFFF"/>
                </a:solidFill>
                <a:latin typeface="Gill Sans"/>
                <a:ea typeface="Gill Sans"/>
                <a:cs typeface="Gill Sans"/>
                <a:sym typeface="Gill Sans"/>
              </a:defRPr>
            </a:lvl3pPr>
            <a:lvl4pPr marL="0" indent="2691215" algn="ctr">
              <a:spcBef>
                <a:spcPts val="3300"/>
              </a:spcBef>
              <a:buSzTx/>
              <a:buNone/>
              <a:defRPr sz="5500">
                <a:solidFill>
                  <a:srgbClr val="FFFFFF"/>
                </a:solidFill>
                <a:latin typeface="Gill Sans"/>
                <a:ea typeface="Gill Sans"/>
                <a:cs typeface="Gill Sans"/>
                <a:sym typeface="Gill Sans"/>
              </a:defRPr>
            </a:lvl4pPr>
            <a:lvl5pPr marL="0" indent="3588284" algn="ctr">
              <a:spcBef>
                <a:spcPts val="3300"/>
              </a:spcBef>
              <a:buSzTx/>
              <a:buNone/>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588087" y="7267305"/>
            <a:ext cx="17088486" cy="2246164"/>
          </a:xfrm>
          <a:prstGeom prst="rect">
            <a:avLst/>
          </a:prstGeom>
        </p:spPr>
        <p:txBody>
          <a:bodyPr lIns="89705" tIns="89705" rIns="89705" bIns="89705">
            <a:normAutofit/>
          </a:bodyPr>
          <a:lstStyle>
            <a:lvl1pPr>
              <a:lnSpc>
                <a:spcPct val="100000"/>
              </a:lnSpc>
              <a:defRPr sz="79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588087" y="4793386"/>
            <a:ext cx="17088486" cy="2473920"/>
          </a:xfrm>
          <a:prstGeom prst="rect">
            <a:avLst/>
          </a:prstGeom>
        </p:spPr>
        <p:txBody>
          <a:bodyPr lIns="89705" tIns="89705" rIns="89705" bIns="89705" anchor="b">
            <a:normAutofit/>
          </a:bodyPr>
          <a:lstStyle>
            <a:lvl1pPr>
              <a:spcBef>
                <a:spcPts val="3300"/>
              </a:spcBef>
              <a:defRPr sz="3900">
                <a:solidFill>
                  <a:srgbClr val="FFFFFF"/>
                </a:solidFill>
                <a:latin typeface="Gill Sans"/>
                <a:ea typeface="Gill Sans"/>
                <a:cs typeface="Gill Sans"/>
                <a:sym typeface="Gill Sans"/>
              </a:defRPr>
            </a:lvl1pPr>
            <a:lvl2pPr indent="897073">
              <a:spcBef>
                <a:spcPts val="3300"/>
              </a:spcBef>
              <a:defRPr sz="3900">
                <a:solidFill>
                  <a:srgbClr val="FFFFFF"/>
                </a:solidFill>
                <a:latin typeface="Gill Sans"/>
                <a:ea typeface="Gill Sans"/>
                <a:cs typeface="Gill Sans"/>
                <a:sym typeface="Gill Sans"/>
              </a:defRPr>
            </a:lvl2pPr>
            <a:lvl3pPr marL="0" indent="1794141">
              <a:spcBef>
                <a:spcPts val="3300"/>
              </a:spcBef>
              <a:buSzTx/>
              <a:buNone/>
              <a:defRPr sz="3900">
                <a:solidFill>
                  <a:srgbClr val="FFFFFF"/>
                </a:solidFill>
                <a:latin typeface="Gill Sans"/>
                <a:ea typeface="Gill Sans"/>
                <a:cs typeface="Gill Sans"/>
                <a:sym typeface="Gill Sans"/>
              </a:defRPr>
            </a:lvl3pPr>
            <a:lvl4pPr marL="0" indent="2691215">
              <a:spcBef>
                <a:spcPts val="3300"/>
              </a:spcBef>
              <a:buSzTx/>
              <a:buNone/>
              <a:defRPr sz="3900">
                <a:solidFill>
                  <a:srgbClr val="FFFFFF"/>
                </a:solidFill>
                <a:latin typeface="Gill Sans"/>
                <a:ea typeface="Gill Sans"/>
                <a:cs typeface="Gill Sans"/>
                <a:sym typeface="Gill Sans"/>
              </a:defRPr>
            </a:lvl4pPr>
            <a:lvl5pPr marL="0" indent="3588284">
              <a:spcBef>
                <a:spcPts val="3300"/>
              </a:spcBef>
              <a:buSzTx/>
              <a:buNone/>
              <a:defRPr sz="39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354" y="754931"/>
            <a:ext cx="16017185" cy="1464633"/>
          </a:xfrm>
          <a:prstGeom prst="rect">
            <a:avLst/>
          </a:prstGeom>
        </p:spPr>
        <p:txBody>
          <a:bodyPr>
            <a:normAutofit/>
          </a:bodyPr>
          <a:lstStyle>
            <a:lvl1pPr>
              <a:lnSpc>
                <a:spcPct val="80000"/>
              </a:lnSpc>
              <a:defRPr sz="5300" b="1"/>
            </a:lvl1pPr>
            <a:lvl2pPr>
              <a:lnSpc>
                <a:spcPct val="80000"/>
              </a:lnSpc>
              <a:defRPr sz="5300" b="1"/>
            </a:lvl2pPr>
            <a:lvl3pPr marL="596248" indent="-596248">
              <a:lnSpc>
                <a:spcPct val="80000"/>
              </a:lnSpc>
              <a:defRPr sz="5300" b="1"/>
            </a:lvl3pPr>
            <a:lvl4pPr marL="843751" indent="-596248">
              <a:lnSpc>
                <a:spcPct val="80000"/>
              </a:lnSpc>
              <a:defRPr sz="5300" b="1"/>
            </a:lvl4pPr>
            <a:lvl5pPr marL="1091251" indent="-596248">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005207" y="2638852"/>
            <a:ext cx="8879311"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807327" indent="-1312208">
              <a:spcBef>
                <a:spcPts val="3300"/>
              </a:spcBef>
              <a:buSzPct val="171000"/>
              <a:buFont typeface="Gill Sans"/>
              <a:buChar char="•"/>
              <a:defRPr sz="5500">
                <a:solidFill>
                  <a:srgbClr val="FFFFFF"/>
                </a:solidFill>
                <a:latin typeface="Gill Sans"/>
                <a:ea typeface="Gill Sans"/>
                <a:cs typeface="Gill Sans"/>
                <a:sym typeface="Gill Sans"/>
              </a:defRPr>
            </a:lvl2pPr>
            <a:lvl3pPr marL="3948653" indent="-1581378">
              <a:spcBef>
                <a:spcPts val="3300"/>
              </a:spcBef>
              <a:buSzPct val="171000"/>
              <a:buFont typeface="Gill Sans"/>
              <a:buChar char="•"/>
              <a:defRPr sz="5500">
                <a:solidFill>
                  <a:srgbClr val="FFFFFF"/>
                </a:solidFill>
                <a:latin typeface="Gill Sans"/>
                <a:ea typeface="Gill Sans"/>
                <a:cs typeface="Gill Sans"/>
                <a:sym typeface="Gill Sans"/>
              </a:defRPr>
            </a:lvl3pPr>
            <a:lvl4pPr marL="5001534" indent="-1762105">
              <a:spcBef>
                <a:spcPts val="3300"/>
              </a:spcBef>
              <a:buSzPct val="171000"/>
              <a:buFont typeface="Gill Sans"/>
              <a:buChar char="•"/>
              <a:defRPr sz="5500">
                <a:solidFill>
                  <a:srgbClr val="FFFFFF"/>
                </a:solidFill>
                <a:latin typeface="Gill Sans"/>
                <a:ea typeface="Gill Sans"/>
                <a:cs typeface="Gill Sans"/>
                <a:sym typeface="Gill Sans"/>
              </a:defRPr>
            </a:lvl4pPr>
            <a:lvl5pPr marL="5873691" indent="-1762105">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005205" y="2531515"/>
            <a:ext cx="8882803" cy="1055016"/>
          </a:xfrm>
          <a:prstGeom prst="rect">
            <a:avLst/>
          </a:prstGeom>
        </p:spPr>
        <p:txBody>
          <a:bodyPr lIns="89705" tIns="89705" rIns="89705" bIns="89705" anchor="b">
            <a:normAutofit/>
          </a:bodyPr>
          <a:lstStyle>
            <a:lvl1pPr>
              <a:spcBef>
                <a:spcPts val="3300"/>
              </a:spcBef>
              <a:defRPr sz="4700" b="1">
                <a:solidFill>
                  <a:srgbClr val="FFFFFF"/>
                </a:solidFill>
                <a:latin typeface="Gill Sans"/>
                <a:ea typeface="Gill Sans"/>
                <a:cs typeface="Gill Sans"/>
                <a:sym typeface="Gill Sans"/>
              </a:defRPr>
            </a:lvl1pPr>
            <a:lvl2pPr indent="897073">
              <a:spcBef>
                <a:spcPts val="3300"/>
              </a:spcBef>
              <a:defRPr sz="4700" b="1">
                <a:solidFill>
                  <a:srgbClr val="FFFFFF"/>
                </a:solidFill>
                <a:latin typeface="Gill Sans"/>
                <a:ea typeface="Gill Sans"/>
                <a:cs typeface="Gill Sans"/>
                <a:sym typeface="Gill Sans"/>
              </a:defRPr>
            </a:lvl2pPr>
            <a:lvl3pPr marL="0" indent="1794141">
              <a:spcBef>
                <a:spcPts val="3300"/>
              </a:spcBef>
              <a:buSzTx/>
              <a:buNone/>
              <a:defRPr sz="4700" b="1">
                <a:solidFill>
                  <a:srgbClr val="FFFFFF"/>
                </a:solidFill>
                <a:latin typeface="Gill Sans"/>
                <a:ea typeface="Gill Sans"/>
                <a:cs typeface="Gill Sans"/>
                <a:sym typeface="Gill Sans"/>
              </a:defRPr>
            </a:lvl3pPr>
            <a:lvl4pPr marL="0" indent="2691215">
              <a:spcBef>
                <a:spcPts val="3300"/>
              </a:spcBef>
              <a:buSzTx/>
              <a:buNone/>
              <a:defRPr sz="4700" b="1">
                <a:solidFill>
                  <a:srgbClr val="FFFFFF"/>
                </a:solidFill>
                <a:latin typeface="Gill Sans"/>
                <a:ea typeface="Gill Sans"/>
                <a:cs typeface="Gill Sans"/>
                <a:sym typeface="Gill Sans"/>
              </a:defRPr>
            </a:lvl4pPr>
            <a:lvl5pPr marL="0" indent="3588284">
              <a:spcBef>
                <a:spcPts val="3300"/>
              </a:spcBef>
              <a:buSzTx/>
              <a:buNone/>
              <a:defRPr sz="4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0212605" y="2531515"/>
            <a:ext cx="8886292" cy="1055016"/>
          </a:xfrm>
          <a:prstGeom prst="rect">
            <a:avLst/>
          </a:prstGeom>
        </p:spPr>
        <p:txBody>
          <a:bodyPr lIns="89705" tIns="89705" rIns="89705" bIns="89705" anchor="b">
            <a:normAutofit/>
          </a:bodyPr>
          <a:lstStyle>
            <a:lvl1pPr>
              <a:spcBef>
                <a:spcPts val="2720"/>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005205" y="450279"/>
            <a:ext cx="6614112" cy="1916308"/>
          </a:xfrm>
          <a:prstGeom prst="rect">
            <a:avLst/>
          </a:prstGeom>
        </p:spPr>
        <p:txBody>
          <a:bodyPr lIns="89705" tIns="89705" rIns="89705" bIns="89705" anchor="b">
            <a:normAutofit/>
          </a:bodyPr>
          <a:lstStyle>
            <a:lvl1pPr>
              <a:lnSpc>
                <a:spcPct val="100000"/>
              </a:lnSpc>
              <a:defRPr sz="39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7860145" y="450290"/>
            <a:ext cx="11238750" cy="9652219"/>
          </a:xfrm>
          <a:prstGeom prst="rect">
            <a:avLst/>
          </a:prstGeom>
        </p:spPr>
        <p:txBody>
          <a:bodyPr lIns="89705" tIns="89705" rIns="89705" bIns="89705">
            <a:normAutofit/>
          </a:bodyPr>
          <a:lstStyle>
            <a:lvl1pPr marL="1744307" indent="-1121337">
              <a:spcBef>
                <a:spcPts val="3300"/>
              </a:spcBef>
              <a:buSzPct val="171000"/>
              <a:buFont typeface="Gill Sans"/>
              <a:buChar char="•"/>
              <a:defRPr sz="6300">
                <a:solidFill>
                  <a:srgbClr val="FFFFFF"/>
                </a:solidFill>
                <a:latin typeface="Gill Sans"/>
                <a:ea typeface="Gill Sans"/>
                <a:cs typeface="Gill Sans"/>
                <a:sym typeface="Gill Sans"/>
              </a:defRPr>
            </a:lvl1pPr>
            <a:lvl2pPr marL="2779564" indent="-1284446">
              <a:spcBef>
                <a:spcPts val="3300"/>
              </a:spcBef>
              <a:buSzPct val="171000"/>
              <a:buFont typeface="Gill Sans"/>
              <a:buChar char="•"/>
              <a:defRPr sz="6300">
                <a:solidFill>
                  <a:srgbClr val="FFFFFF"/>
                </a:solidFill>
                <a:latin typeface="Gill Sans"/>
                <a:ea typeface="Gill Sans"/>
                <a:cs typeface="Gill Sans"/>
                <a:sym typeface="Gill Sans"/>
              </a:defRPr>
            </a:lvl2pPr>
            <a:lvl3pPr marL="3870347" indent="-1503072">
              <a:spcBef>
                <a:spcPts val="3300"/>
              </a:spcBef>
              <a:buSzPct val="171000"/>
              <a:buFont typeface="Gill Sans"/>
              <a:buChar char="•"/>
              <a:defRPr sz="6300">
                <a:solidFill>
                  <a:srgbClr val="FFFFFF"/>
                </a:solidFill>
                <a:latin typeface="Gill Sans"/>
                <a:ea typeface="Gill Sans"/>
                <a:cs typeface="Gill Sans"/>
                <a:sym typeface="Gill Sans"/>
              </a:defRPr>
            </a:lvl3pPr>
            <a:lvl4pPr marL="5050819" indent="-1811402">
              <a:spcBef>
                <a:spcPts val="3300"/>
              </a:spcBef>
              <a:buSzPct val="171000"/>
              <a:buFont typeface="Gill Sans"/>
              <a:buChar char="•"/>
              <a:defRPr sz="6300">
                <a:solidFill>
                  <a:srgbClr val="FFFFFF"/>
                </a:solidFill>
                <a:latin typeface="Gill Sans"/>
                <a:ea typeface="Gill Sans"/>
                <a:cs typeface="Gill Sans"/>
                <a:sym typeface="Gill Sans"/>
              </a:defRPr>
            </a:lvl4pPr>
            <a:lvl5pPr marL="5922976" indent="-1811402">
              <a:spcBef>
                <a:spcPts val="3300"/>
              </a:spcBef>
              <a:buSzPct val="171000"/>
              <a:buFont typeface="Gill Sans"/>
              <a:buChar char="•"/>
              <a:defRPr sz="6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005205" y="2366588"/>
            <a:ext cx="6614112" cy="7735911"/>
          </a:xfrm>
          <a:prstGeom prst="rect">
            <a:avLst/>
          </a:prstGeom>
        </p:spPr>
        <p:txBody>
          <a:bodyPr lIns="89705" tIns="89705" rIns="89705" bIns="89705">
            <a:normAutofit/>
          </a:bodyPr>
          <a:lstStyle>
            <a:lvl1pPr>
              <a:spcBef>
                <a:spcPts val="2720"/>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3940554" y="7916544"/>
            <a:ext cx="12062461" cy="934594"/>
          </a:xfrm>
          <a:prstGeom prst="rect">
            <a:avLst/>
          </a:prstGeom>
        </p:spPr>
        <p:txBody>
          <a:bodyPr lIns="89705" tIns="89705" rIns="89705" bIns="89705" anchor="b">
            <a:normAutofit/>
          </a:bodyPr>
          <a:lstStyle>
            <a:lvl1pPr>
              <a:lnSpc>
                <a:spcPct val="100000"/>
              </a:lnSpc>
              <a:defRPr sz="39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3940554" y="1010521"/>
            <a:ext cx="12062461" cy="6785611"/>
          </a:xfrm>
          <a:prstGeom prst="rect">
            <a:avLst/>
          </a:prstGeom>
        </p:spPr>
        <p:txBody>
          <a:bodyPr lIns="91396" tIns="45697" rIns="91396" bIns="45697"/>
          <a:lstStyle/>
          <a:p>
            <a:endParaRPr/>
          </a:p>
        </p:txBody>
      </p:sp>
      <p:sp>
        <p:nvSpPr>
          <p:cNvPr id="564" name="Shape 564"/>
          <p:cNvSpPr>
            <a:spLocks noGrp="1"/>
          </p:cNvSpPr>
          <p:nvPr>
            <p:ph type="body" sz="quarter" idx="1"/>
          </p:nvPr>
        </p:nvSpPr>
        <p:spPr>
          <a:xfrm>
            <a:off x="3940554" y="8851138"/>
            <a:ext cx="12062461" cy="1327278"/>
          </a:xfrm>
          <a:prstGeom prst="rect">
            <a:avLst/>
          </a:prstGeom>
        </p:spPr>
        <p:txBody>
          <a:bodyPr lIns="89705" tIns="89705" rIns="89705" bIns="89705">
            <a:normAutofit/>
          </a:bodyPr>
          <a:lstStyle>
            <a:lvl1pPr>
              <a:spcBef>
                <a:spcPts val="3300"/>
              </a:spcBef>
              <a:defRPr sz="2700">
                <a:solidFill>
                  <a:srgbClr val="FFFFFF"/>
                </a:solidFill>
                <a:latin typeface="Gill Sans"/>
                <a:ea typeface="Gill Sans"/>
                <a:cs typeface="Gill Sans"/>
                <a:sym typeface="Gill Sans"/>
              </a:defRPr>
            </a:lvl1pPr>
            <a:lvl2pPr indent="897073">
              <a:spcBef>
                <a:spcPts val="3300"/>
              </a:spcBef>
              <a:defRPr sz="2700">
                <a:solidFill>
                  <a:srgbClr val="FFFFFF"/>
                </a:solidFill>
                <a:latin typeface="Gill Sans"/>
                <a:ea typeface="Gill Sans"/>
                <a:cs typeface="Gill Sans"/>
                <a:sym typeface="Gill Sans"/>
              </a:defRPr>
            </a:lvl2pPr>
            <a:lvl3pPr marL="0" indent="1794141">
              <a:spcBef>
                <a:spcPts val="3300"/>
              </a:spcBef>
              <a:buSzTx/>
              <a:buNone/>
              <a:defRPr sz="2700">
                <a:solidFill>
                  <a:srgbClr val="FFFFFF"/>
                </a:solidFill>
                <a:latin typeface="Gill Sans"/>
                <a:ea typeface="Gill Sans"/>
                <a:cs typeface="Gill Sans"/>
                <a:sym typeface="Gill Sans"/>
              </a:defRPr>
            </a:lvl3pPr>
            <a:lvl4pPr marL="0" indent="2691215">
              <a:spcBef>
                <a:spcPts val="3300"/>
              </a:spcBef>
              <a:buSzTx/>
              <a:buNone/>
              <a:defRPr sz="2700">
                <a:solidFill>
                  <a:srgbClr val="FFFFFF"/>
                </a:solidFill>
                <a:latin typeface="Gill Sans"/>
                <a:ea typeface="Gill Sans"/>
                <a:cs typeface="Gill Sans"/>
                <a:sym typeface="Gill Sans"/>
              </a:defRPr>
            </a:lvl4pPr>
            <a:lvl5pPr marL="0" indent="3588284">
              <a:spcBef>
                <a:spcPts val="3300"/>
              </a:spcBef>
              <a:buSzTx/>
              <a:buNone/>
              <a:defRPr sz="2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4575471" y="452899"/>
            <a:ext cx="4523424" cy="9649598"/>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005208" y="452899"/>
            <a:ext cx="13235199" cy="9649598"/>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465924" y="1894299"/>
            <a:ext cx="17172252" cy="3830461"/>
          </a:xfrm>
          <a:prstGeom prst="rect">
            <a:avLst/>
          </a:prstGeom>
        </p:spPr>
        <p:txBody>
          <a:bodyPr anchor="b"/>
          <a:lstStyle/>
          <a:p>
            <a:r>
              <a:t>Title Text</a:t>
            </a:r>
          </a:p>
        </p:txBody>
      </p:sp>
      <p:sp>
        <p:nvSpPr>
          <p:cNvPr id="12" name="Shape 12"/>
          <p:cNvSpPr>
            <a:spLocks noGrp="1"/>
          </p:cNvSpPr>
          <p:nvPr>
            <p:ph type="body" sz="quarter" idx="1"/>
          </p:nvPr>
        </p:nvSpPr>
        <p:spPr>
          <a:xfrm>
            <a:off x="1465924" y="5829418"/>
            <a:ext cx="17172252" cy="1308218"/>
          </a:xfrm>
          <a:prstGeom prst="rect">
            <a:avLst/>
          </a:prstGeom>
        </p:spPr>
        <p:txBody>
          <a:bodyPr anchor="t"/>
          <a:lstStyle>
            <a:lvl1pPr marL="0" indent="0" algn="ctr">
              <a:spcBef>
                <a:spcPts val="0"/>
              </a:spcBef>
              <a:buSzTx/>
              <a:buNone/>
              <a:defRPr sz="3600"/>
            </a:lvl1pPr>
            <a:lvl2pPr marL="0" indent="188340" algn="ctr">
              <a:spcBef>
                <a:spcPts val="0"/>
              </a:spcBef>
              <a:buSzTx/>
              <a:buNone/>
              <a:defRPr sz="3600"/>
            </a:lvl2pPr>
            <a:lvl3pPr marL="0" indent="376680" algn="ctr">
              <a:spcBef>
                <a:spcPts val="0"/>
              </a:spcBef>
              <a:buSzTx/>
              <a:buNone/>
              <a:defRPr sz="3600"/>
            </a:lvl3pPr>
            <a:lvl4pPr marL="0" indent="565021" algn="ctr">
              <a:spcBef>
                <a:spcPts val="0"/>
              </a:spcBef>
              <a:buSzTx/>
              <a:buNone/>
              <a:defRPr sz="3600"/>
            </a:lvl4pPr>
            <a:lvl5pPr marL="0" indent="75336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79118837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889" y="3190554"/>
            <a:ext cx="7665571" cy="321690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353" y="754931"/>
            <a:ext cx="16017184" cy="1464633"/>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2577308" y="554685"/>
            <a:ext cx="14952425" cy="7200430"/>
          </a:xfrm>
          <a:prstGeom prst="rect">
            <a:avLst/>
          </a:prstGeom>
        </p:spPr>
        <p:txBody>
          <a:bodyPr lIns="75334" tIns="37666" rIns="75334" bIns="37666" anchor="t">
            <a:noAutofit/>
          </a:bodyPr>
          <a:lstStyle/>
          <a:p>
            <a:endParaRPr/>
          </a:p>
        </p:txBody>
      </p:sp>
      <p:sp>
        <p:nvSpPr>
          <p:cNvPr id="21" name="Shape 21"/>
          <p:cNvSpPr>
            <a:spLocks noGrp="1"/>
          </p:cNvSpPr>
          <p:nvPr>
            <p:ph type="title"/>
          </p:nvPr>
        </p:nvSpPr>
        <p:spPr>
          <a:xfrm>
            <a:off x="523557" y="7786514"/>
            <a:ext cx="19057011" cy="1653587"/>
          </a:xfrm>
          <a:prstGeom prst="rect">
            <a:avLst/>
          </a:prstGeom>
        </p:spPr>
        <p:txBody>
          <a:bodyPr anchor="b"/>
          <a:lstStyle/>
          <a:p>
            <a:r>
              <a:t>Title Text</a:t>
            </a:r>
          </a:p>
        </p:txBody>
      </p:sp>
      <p:sp>
        <p:nvSpPr>
          <p:cNvPr id="22" name="Shape 22"/>
          <p:cNvSpPr>
            <a:spLocks noGrp="1"/>
          </p:cNvSpPr>
          <p:nvPr>
            <p:ph type="body" sz="quarter" idx="1"/>
          </p:nvPr>
        </p:nvSpPr>
        <p:spPr>
          <a:xfrm>
            <a:off x="523557" y="9492427"/>
            <a:ext cx="19057011" cy="1308218"/>
          </a:xfrm>
          <a:prstGeom prst="rect">
            <a:avLst/>
          </a:prstGeom>
        </p:spPr>
        <p:txBody>
          <a:bodyPr anchor="t"/>
          <a:lstStyle>
            <a:lvl1pPr marL="0" indent="0" algn="ctr">
              <a:spcBef>
                <a:spcPts val="0"/>
              </a:spcBef>
              <a:buSzTx/>
              <a:buNone/>
              <a:defRPr sz="3600"/>
            </a:lvl1pPr>
            <a:lvl2pPr marL="0" indent="188340" algn="ctr">
              <a:spcBef>
                <a:spcPts val="0"/>
              </a:spcBef>
              <a:buSzTx/>
              <a:buNone/>
              <a:defRPr sz="3600"/>
            </a:lvl2pPr>
            <a:lvl3pPr marL="0" indent="376680" algn="ctr">
              <a:spcBef>
                <a:spcPts val="0"/>
              </a:spcBef>
              <a:buSzTx/>
              <a:buNone/>
              <a:defRPr sz="3600"/>
            </a:lvl3pPr>
            <a:lvl4pPr marL="0" indent="565021" algn="ctr">
              <a:spcBef>
                <a:spcPts val="0"/>
              </a:spcBef>
              <a:buSzTx/>
              <a:buNone/>
              <a:defRPr sz="3600"/>
            </a:lvl4pPr>
            <a:lvl5pPr marL="0" indent="75336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23574596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465924" y="3736270"/>
            <a:ext cx="17172252" cy="3830461"/>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5277151"/>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0855089" y="910520"/>
            <a:ext cx="7853165" cy="9481961"/>
          </a:xfrm>
          <a:prstGeom prst="rect">
            <a:avLst/>
          </a:prstGeom>
        </p:spPr>
        <p:txBody>
          <a:bodyPr lIns="75334" tIns="37666" rIns="75334" bIns="37666" anchor="t">
            <a:noAutofit/>
          </a:bodyPr>
          <a:lstStyle/>
          <a:p>
            <a:endParaRPr/>
          </a:p>
        </p:txBody>
      </p:sp>
      <p:sp>
        <p:nvSpPr>
          <p:cNvPr id="39" name="Shape 39"/>
          <p:cNvSpPr>
            <a:spLocks noGrp="1"/>
          </p:cNvSpPr>
          <p:nvPr>
            <p:ph type="title"/>
          </p:nvPr>
        </p:nvSpPr>
        <p:spPr>
          <a:xfrm>
            <a:off x="1361217" y="910520"/>
            <a:ext cx="8429063" cy="4625857"/>
          </a:xfrm>
          <a:prstGeom prst="rect">
            <a:avLst/>
          </a:prstGeom>
        </p:spPr>
        <p:txBody>
          <a:bodyPr anchor="b"/>
          <a:lstStyle>
            <a:lvl1pPr>
              <a:defRPr sz="6900"/>
            </a:lvl1pPr>
          </a:lstStyle>
          <a:p>
            <a:r>
              <a:t>Title Text</a:t>
            </a:r>
          </a:p>
        </p:txBody>
      </p:sp>
      <p:sp>
        <p:nvSpPr>
          <p:cNvPr id="40" name="Shape 40"/>
          <p:cNvSpPr>
            <a:spLocks noGrp="1"/>
          </p:cNvSpPr>
          <p:nvPr>
            <p:ph type="body" sz="quarter" idx="1"/>
          </p:nvPr>
        </p:nvSpPr>
        <p:spPr>
          <a:xfrm>
            <a:off x="1361217" y="5641034"/>
            <a:ext cx="8429063" cy="4751446"/>
          </a:xfrm>
          <a:prstGeom prst="rect">
            <a:avLst/>
          </a:prstGeom>
        </p:spPr>
        <p:txBody>
          <a:bodyPr anchor="t"/>
          <a:lstStyle>
            <a:lvl1pPr marL="0" indent="0" algn="ctr">
              <a:spcBef>
                <a:spcPts val="0"/>
              </a:spcBef>
              <a:buSzTx/>
              <a:buNone/>
              <a:defRPr sz="3600"/>
            </a:lvl1pPr>
            <a:lvl2pPr marL="0" indent="188340" algn="ctr">
              <a:spcBef>
                <a:spcPts val="0"/>
              </a:spcBef>
              <a:buSzTx/>
              <a:buNone/>
              <a:defRPr sz="3600"/>
            </a:lvl2pPr>
            <a:lvl3pPr marL="0" indent="376680" algn="ctr">
              <a:spcBef>
                <a:spcPts val="0"/>
              </a:spcBef>
              <a:buSzTx/>
              <a:buNone/>
              <a:defRPr sz="3600"/>
            </a:lvl3pPr>
            <a:lvl4pPr marL="0" indent="565021" algn="ctr">
              <a:spcBef>
                <a:spcPts val="0"/>
              </a:spcBef>
              <a:buSzTx/>
              <a:buNone/>
              <a:defRPr sz="3600"/>
            </a:lvl4pPr>
            <a:lvl5pPr marL="0" indent="75336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50438099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2164863543"/>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400178180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0858308" y="2668765"/>
            <a:ext cx="7853164" cy="7587662"/>
          </a:xfrm>
          <a:prstGeom prst="rect">
            <a:avLst/>
          </a:prstGeom>
        </p:spPr>
        <p:txBody>
          <a:bodyPr lIns="75334" tIns="37666" rIns="75334" bIns="37666"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392628" y="2668765"/>
            <a:ext cx="8251058" cy="7587662"/>
          </a:xfrm>
          <a:prstGeom prst="rect">
            <a:avLst/>
          </a:prstGeom>
        </p:spPr>
        <p:txBody>
          <a:bodyPr/>
          <a:lstStyle>
            <a:lvl1pPr marL="460388" indent="-460388">
              <a:spcBef>
                <a:spcPts val="3709"/>
              </a:spcBef>
              <a:defRPr sz="3700"/>
            </a:lvl1pPr>
            <a:lvl2pPr marL="920774" indent="-460388">
              <a:spcBef>
                <a:spcPts val="3709"/>
              </a:spcBef>
              <a:defRPr sz="3700"/>
            </a:lvl2pPr>
            <a:lvl3pPr marL="1381161" indent="-460388">
              <a:spcBef>
                <a:spcPts val="3709"/>
              </a:spcBef>
              <a:defRPr sz="3700"/>
            </a:lvl3pPr>
            <a:lvl4pPr marL="1841546" indent="-460388">
              <a:spcBef>
                <a:spcPts val="3709"/>
              </a:spcBef>
              <a:defRPr sz="3700"/>
            </a:lvl4pPr>
            <a:lvl5pPr marL="2301931" indent="-460388">
              <a:spcBef>
                <a:spcPts val="3709"/>
              </a:spcBef>
              <a:defRPr sz="37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56564354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1392630" y="1465204"/>
            <a:ext cx="17318844" cy="836212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924043696"/>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994369" y="5808488"/>
            <a:ext cx="6104526" cy="4573529"/>
          </a:xfrm>
          <a:prstGeom prst="rect">
            <a:avLst/>
          </a:prstGeom>
        </p:spPr>
        <p:txBody>
          <a:bodyPr lIns="75334" tIns="37666" rIns="75334" bIns="37666" anchor="t">
            <a:noAutofit/>
          </a:bodyPr>
          <a:lstStyle/>
          <a:p>
            <a:endParaRPr/>
          </a:p>
        </p:txBody>
      </p:sp>
      <p:sp>
        <p:nvSpPr>
          <p:cNvPr id="84" name="Shape 84"/>
          <p:cNvSpPr>
            <a:spLocks noGrp="1"/>
          </p:cNvSpPr>
          <p:nvPr>
            <p:ph type="pic" sz="quarter" idx="14"/>
          </p:nvPr>
        </p:nvSpPr>
        <p:spPr>
          <a:xfrm>
            <a:off x="12994369" y="931452"/>
            <a:ext cx="6104526" cy="4573529"/>
          </a:xfrm>
          <a:prstGeom prst="rect">
            <a:avLst/>
          </a:prstGeom>
        </p:spPr>
        <p:txBody>
          <a:bodyPr lIns="75334" tIns="37666" rIns="75334" bIns="37666" anchor="t">
            <a:noAutofit/>
          </a:bodyPr>
          <a:lstStyle/>
          <a:p>
            <a:endParaRPr/>
          </a:p>
        </p:txBody>
      </p:sp>
      <p:sp>
        <p:nvSpPr>
          <p:cNvPr id="85" name="Shape 85"/>
          <p:cNvSpPr>
            <a:spLocks noGrp="1"/>
          </p:cNvSpPr>
          <p:nvPr>
            <p:ph type="pic" idx="15"/>
          </p:nvPr>
        </p:nvSpPr>
        <p:spPr>
          <a:xfrm>
            <a:off x="994734" y="931451"/>
            <a:ext cx="11685508" cy="9450564"/>
          </a:xfrm>
          <a:prstGeom prst="rect">
            <a:avLst/>
          </a:prstGeom>
        </p:spPr>
        <p:txBody>
          <a:bodyPr lIns="75334" tIns="37666" rIns="75334" bIns="37666"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466930537"/>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968526" y="7378358"/>
            <a:ext cx="16177518" cy="565151"/>
          </a:xfrm>
          <a:prstGeom prst="rect">
            <a:avLst/>
          </a:prstGeom>
        </p:spPr>
        <p:txBody>
          <a:bodyPr anchor="t">
            <a:spAutoFit/>
          </a:bodyPr>
          <a:lstStyle>
            <a:lvl1pPr marL="0" indent="0" algn="ctr">
              <a:spcBef>
                <a:spcPts val="0"/>
              </a:spcBef>
              <a:buSzTx/>
              <a:buNone/>
              <a:defRPr sz="3100"/>
            </a:lvl1pPr>
          </a:lstStyle>
          <a:p>
            <a:r>
              <a:t>–Johnny Appleseed</a:t>
            </a:r>
          </a:p>
        </p:txBody>
      </p:sp>
      <p:sp>
        <p:nvSpPr>
          <p:cNvPr id="94" name="Shape 94"/>
          <p:cNvSpPr>
            <a:spLocks noGrp="1"/>
          </p:cNvSpPr>
          <p:nvPr>
            <p:ph type="body" sz="quarter" idx="14"/>
          </p:nvPr>
        </p:nvSpPr>
        <p:spPr>
          <a:xfrm>
            <a:off x="1968526" y="4975051"/>
            <a:ext cx="16177518" cy="745889"/>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329359771"/>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0104100" cy="11303000"/>
          </a:xfrm>
          <a:prstGeom prst="rect">
            <a:avLst/>
          </a:prstGeom>
        </p:spPr>
        <p:txBody>
          <a:bodyPr lIns="75334" tIns="37666" rIns="75334" bIns="37666"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5909174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354" y="754931"/>
            <a:ext cx="16017185" cy="1464633"/>
          </a:xfrm>
          <a:prstGeom prst="rect">
            <a:avLst/>
          </a:prstGeom>
        </p:spPr>
        <p:txBody>
          <a:bodyPr>
            <a:normAutofit/>
          </a:bodyPr>
          <a:lstStyle>
            <a:lvl1pPr>
              <a:lnSpc>
                <a:spcPct val="80000"/>
              </a:lnSpc>
              <a:defRPr sz="5300" b="1"/>
            </a:lvl1pPr>
            <a:lvl2pPr>
              <a:lnSpc>
                <a:spcPct val="80000"/>
              </a:lnSpc>
              <a:defRPr sz="5300" b="1"/>
            </a:lvl2pPr>
            <a:lvl3pPr marL="596248" indent="-596248">
              <a:lnSpc>
                <a:spcPct val="80000"/>
              </a:lnSpc>
              <a:defRPr sz="5300" b="1"/>
            </a:lvl3pPr>
            <a:lvl4pPr marL="843751" indent="-596248">
              <a:lnSpc>
                <a:spcPct val="80000"/>
              </a:lnSpc>
              <a:defRPr sz="5300" b="1"/>
            </a:lvl4pPr>
            <a:lvl5pPr marL="1091251" indent="-596248">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11327103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Shape 137"/>
          <p:cNvSpPr>
            <a:spLocks noGrp="1"/>
          </p:cNvSpPr>
          <p:nvPr>
            <p:ph type="title"/>
          </p:nvPr>
        </p:nvSpPr>
        <p:spPr>
          <a:xfrm>
            <a:off x="1005218" y="521901"/>
            <a:ext cx="14351439" cy="1630416"/>
          </a:xfrm>
          <a:prstGeom prst="rect">
            <a:avLst/>
          </a:prstGeom>
        </p:spPr>
        <p:txBody>
          <a:bodyPr lIns="0" tIns="0" rIns="0" bIns="0" anchor="t"/>
          <a:lstStyle>
            <a:lvl1pPr algn="l" defTabSz="914190">
              <a:defRPr sz="10600" b="1">
                <a:solidFill>
                  <a:srgbClr val="333E47"/>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18872727" y="780272"/>
            <a:ext cx="226174" cy="230702"/>
          </a:xfrm>
          <a:prstGeom prst="rect">
            <a:avLst/>
          </a:prstGeom>
        </p:spPr>
        <p:txBody>
          <a:bodyPr lIns="0" tIns="0" rIns="0" bIns="0"/>
          <a:lstStyle>
            <a:lvl1pPr algn="r" defTabSz="912754">
              <a:defRPr sz="15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162639852"/>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Blank copy 2">
    <p:spTree>
      <p:nvGrpSpPr>
        <p:cNvPr id="1" name=""/>
        <p:cNvGrpSpPr/>
        <p:nvPr/>
      </p:nvGrpSpPr>
      <p:grpSpPr>
        <a:xfrm>
          <a:off x="0" y="0"/>
          <a:ext cx="0" cy="0"/>
          <a:chOff x="0" y="0"/>
          <a:chExt cx="0" cy="0"/>
        </a:xfrm>
      </p:grpSpPr>
      <p:sp>
        <p:nvSpPr>
          <p:cNvPr id="220" name="Shape 220"/>
          <p:cNvSpPr>
            <a:spLocks noGrp="1"/>
          </p:cNvSpPr>
          <p:nvPr>
            <p:ph type="sldNum" sz="quarter" idx="2"/>
          </p:nvPr>
        </p:nvSpPr>
        <p:spPr>
          <a:xfrm>
            <a:off x="9610430" y="10522975"/>
            <a:ext cx="881036" cy="874669"/>
          </a:xfrm>
          <a:prstGeom prst="rect">
            <a:avLst/>
          </a:prstGeom>
        </p:spPr>
        <p:txBody>
          <a:bodyPr lIns="82766" tIns="82766" rIns="82766" bIns="82766"/>
          <a:lstStyle>
            <a:lvl1pPr defTabSz="676848">
              <a:defRPr sz="4600">
                <a:uFill>
                  <a:solidFill>
                    <a:srgbClr val="000000"/>
                  </a:solidFill>
                </a:u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188629718"/>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Bullets">
    <p:bg>
      <p:bgPr>
        <a:solidFill>
          <a:srgbClr val="000000"/>
        </a:solidFill>
        <a:effectLst/>
      </p:bgPr>
    </p:bg>
    <p:spTree>
      <p:nvGrpSpPr>
        <p:cNvPr id="1" name=""/>
        <p:cNvGrpSpPr/>
        <p:nvPr/>
      </p:nvGrpSpPr>
      <p:grpSpPr>
        <a:xfrm>
          <a:off x="0" y="0"/>
          <a:ext cx="0" cy="0"/>
          <a:chOff x="0" y="0"/>
          <a:chExt cx="0" cy="0"/>
        </a:xfrm>
      </p:grpSpPr>
      <p:sp>
        <p:nvSpPr>
          <p:cNvPr id="227" name="Shape 227"/>
          <p:cNvSpPr>
            <a:spLocks noGrp="1"/>
          </p:cNvSpPr>
          <p:nvPr>
            <p:ph type="body" idx="1"/>
          </p:nvPr>
        </p:nvSpPr>
        <p:spPr>
          <a:xfrm>
            <a:off x="3985493" y="1471746"/>
            <a:ext cx="12118415" cy="8344794"/>
          </a:xfrm>
          <a:prstGeom prst="rect">
            <a:avLst/>
          </a:prstGeom>
        </p:spPr>
        <p:txBody>
          <a:bodyPr lIns="44141" tIns="44141" rIns="44141" bIns="44141">
            <a:noAutofit/>
          </a:bodyPr>
          <a:lstStyle>
            <a:lvl1pPr marL="710404" indent="-501138" defTabSz="676848">
              <a:spcBef>
                <a:spcPts val="5440"/>
              </a:spcBef>
              <a:buSzPct val="171000"/>
              <a:defRPr>
                <a:solidFill>
                  <a:srgbClr val="FFFFFF"/>
                </a:solidFill>
                <a:latin typeface="Gill Sans"/>
                <a:ea typeface="Gill Sans"/>
                <a:cs typeface="Gill Sans"/>
                <a:sym typeface="Gill Sans"/>
              </a:defRPr>
            </a:lvl1pPr>
            <a:lvl2pPr marL="992911" indent="-501138" defTabSz="676848">
              <a:spcBef>
                <a:spcPts val="5440"/>
              </a:spcBef>
              <a:buSzPct val="171000"/>
              <a:defRPr>
                <a:solidFill>
                  <a:srgbClr val="FFFFFF"/>
                </a:solidFill>
                <a:latin typeface="Gill Sans"/>
                <a:ea typeface="Gill Sans"/>
                <a:cs typeface="Gill Sans"/>
                <a:sym typeface="Gill Sans"/>
              </a:defRPr>
            </a:lvl2pPr>
            <a:lvl3pPr marL="1275425" indent="-501138" defTabSz="676848">
              <a:spcBef>
                <a:spcPts val="5440"/>
              </a:spcBef>
              <a:buSzPct val="171000"/>
              <a:defRPr>
                <a:solidFill>
                  <a:srgbClr val="FFFFFF"/>
                </a:solidFill>
                <a:latin typeface="Gill Sans"/>
                <a:ea typeface="Gill Sans"/>
                <a:cs typeface="Gill Sans"/>
                <a:sym typeface="Gill Sans"/>
              </a:defRPr>
            </a:lvl3pPr>
            <a:lvl4pPr marL="1568396" indent="-501138" defTabSz="676848">
              <a:spcBef>
                <a:spcPts val="5440"/>
              </a:spcBef>
              <a:buSzPct val="171000"/>
              <a:defRPr>
                <a:solidFill>
                  <a:srgbClr val="FFFFFF"/>
                </a:solidFill>
                <a:latin typeface="Gill Sans"/>
                <a:ea typeface="Gill Sans"/>
                <a:cs typeface="Gill Sans"/>
                <a:sym typeface="Gill Sans"/>
              </a:defRPr>
            </a:lvl4pPr>
            <a:lvl5pPr marL="1850909" indent="-501138" defTabSz="676848">
              <a:spcBef>
                <a:spcPts val="5440"/>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8" name="Shape 228"/>
          <p:cNvSpPr>
            <a:spLocks noGrp="1"/>
          </p:cNvSpPr>
          <p:nvPr>
            <p:ph type="sldNum" sz="quarter" idx="2"/>
          </p:nvPr>
        </p:nvSpPr>
        <p:spPr>
          <a:xfrm>
            <a:off x="9888716" y="10846771"/>
            <a:ext cx="321961" cy="319865"/>
          </a:xfrm>
          <a:prstGeom prst="rect">
            <a:avLst/>
          </a:prstGeom>
        </p:spPr>
        <p:txBody>
          <a:bodyPr lIns="44141" tIns="44141" rIns="44141" bIns="44141"/>
          <a:lstStyle>
            <a:lvl1pPr defTabSz="676848">
              <a:defRPr sz="15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05633772"/>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35" name="Shape 235"/>
          <p:cNvSpPr>
            <a:spLocks noGrp="1"/>
          </p:cNvSpPr>
          <p:nvPr>
            <p:ph type="title"/>
          </p:nvPr>
        </p:nvSpPr>
        <p:spPr>
          <a:xfrm>
            <a:off x="3985493" y="1898551"/>
            <a:ext cx="12118415" cy="3826537"/>
          </a:xfrm>
          <a:prstGeom prst="rect">
            <a:avLst/>
          </a:prstGeom>
        </p:spPr>
        <p:txBody>
          <a:bodyPr lIns="58856" tIns="58856" rIns="58856" bIns="58856" anchor="b">
            <a:noAutofit/>
          </a:bodyPr>
          <a:lstStyle>
            <a:lvl1pPr defTabSz="676848">
              <a:defRPr sz="8900">
                <a:latin typeface="Gill Sans"/>
                <a:ea typeface="Gill Sans"/>
                <a:cs typeface="Gill Sans"/>
                <a:sym typeface="Gill Sans"/>
              </a:defRPr>
            </a:lvl1pPr>
          </a:lstStyle>
          <a:p>
            <a:r>
              <a:t>Title Text</a:t>
            </a:r>
          </a:p>
        </p:txBody>
      </p:sp>
      <p:sp>
        <p:nvSpPr>
          <p:cNvPr id="236" name="Shape 236"/>
          <p:cNvSpPr>
            <a:spLocks noGrp="1"/>
          </p:cNvSpPr>
          <p:nvPr>
            <p:ph type="body" sz="quarter" idx="1"/>
          </p:nvPr>
        </p:nvSpPr>
        <p:spPr>
          <a:xfrm>
            <a:off x="3985493" y="5828121"/>
            <a:ext cx="12118415" cy="1324571"/>
          </a:xfrm>
          <a:prstGeom prst="rect">
            <a:avLst/>
          </a:prstGeom>
        </p:spPr>
        <p:txBody>
          <a:bodyPr lIns="58856" tIns="58856" rIns="58856" bIns="58856" anchor="t">
            <a:noAutofit/>
          </a:bodyPr>
          <a:lstStyle>
            <a:lvl1pPr marL="0" indent="0" algn="ctr" defTabSz="676848">
              <a:spcBef>
                <a:spcPts val="0"/>
              </a:spcBef>
              <a:buSzTx/>
              <a:buNone/>
              <a:defRPr sz="3500">
                <a:latin typeface="Gill Sans"/>
                <a:ea typeface="Gill Sans"/>
                <a:cs typeface="Gill Sans"/>
                <a:sym typeface="Gill Sans"/>
              </a:defRPr>
            </a:lvl1pPr>
            <a:lvl2pPr marL="0" indent="0" algn="ctr" defTabSz="676848">
              <a:spcBef>
                <a:spcPts val="0"/>
              </a:spcBef>
              <a:buSzTx/>
              <a:buNone/>
              <a:defRPr sz="3500">
                <a:latin typeface="Gill Sans"/>
                <a:ea typeface="Gill Sans"/>
                <a:cs typeface="Gill Sans"/>
                <a:sym typeface="Gill Sans"/>
              </a:defRPr>
            </a:lvl2pPr>
            <a:lvl3pPr marL="0" indent="0" algn="ctr" defTabSz="676848">
              <a:spcBef>
                <a:spcPts val="0"/>
              </a:spcBef>
              <a:buSzTx/>
              <a:buNone/>
              <a:defRPr sz="3500">
                <a:latin typeface="Gill Sans"/>
                <a:ea typeface="Gill Sans"/>
                <a:cs typeface="Gill Sans"/>
                <a:sym typeface="Gill Sans"/>
              </a:defRPr>
            </a:lvl3pPr>
            <a:lvl4pPr marL="0" indent="0" algn="ctr" defTabSz="676848">
              <a:spcBef>
                <a:spcPts val="0"/>
              </a:spcBef>
              <a:buSzTx/>
              <a:buNone/>
              <a:defRPr sz="3500">
                <a:latin typeface="Gill Sans"/>
                <a:ea typeface="Gill Sans"/>
                <a:cs typeface="Gill Sans"/>
                <a:sym typeface="Gill Sans"/>
              </a:defRPr>
            </a:lvl4pPr>
            <a:lvl5pPr marL="0" indent="0" algn="ctr" defTabSz="676848">
              <a:spcBef>
                <a:spcPts val="0"/>
              </a:spcBef>
              <a:buSzTx/>
              <a:buNone/>
              <a:defRPr sz="35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37" name="Shape 237"/>
          <p:cNvSpPr>
            <a:spLocks noGrp="1"/>
          </p:cNvSpPr>
          <p:nvPr>
            <p:ph type="sldNum" sz="quarter" idx="2"/>
          </p:nvPr>
        </p:nvSpPr>
        <p:spPr>
          <a:xfrm>
            <a:off x="9877096" y="10817325"/>
            <a:ext cx="351699" cy="349586"/>
          </a:xfrm>
          <a:prstGeom prst="rect">
            <a:avLst/>
          </a:prstGeom>
        </p:spPr>
        <p:txBody>
          <a:bodyPr lIns="58856" tIns="58856" rIns="58856" bIns="58856"/>
          <a:lstStyle>
            <a:lvl1pPr defTabSz="676848">
              <a:defRPr sz="15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561704295"/>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itle &amp; Subtitle copy 1">
    <p:spTree>
      <p:nvGrpSpPr>
        <p:cNvPr id="1" name=""/>
        <p:cNvGrpSpPr/>
        <p:nvPr/>
      </p:nvGrpSpPr>
      <p:grpSpPr>
        <a:xfrm>
          <a:off x="0" y="0"/>
          <a:ext cx="0" cy="0"/>
          <a:chOff x="0" y="0"/>
          <a:chExt cx="0" cy="0"/>
        </a:xfrm>
      </p:grpSpPr>
      <p:sp>
        <p:nvSpPr>
          <p:cNvPr id="244" name="Shape 244"/>
          <p:cNvSpPr>
            <a:spLocks noGrp="1"/>
          </p:cNvSpPr>
          <p:nvPr>
            <p:ph type="title"/>
          </p:nvPr>
        </p:nvSpPr>
        <p:spPr>
          <a:xfrm>
            <a:off x="3985493" y="1898551"/>
            <a:ext cx="12118415" cy="3826537"/>
          </a:xfrm>
          <a:prstGeom prst="rect">
            <a:avLst/>
          </a:prstGeom>
        </p:spPr>
        <p:txBody>
          <a:bodyPr lIns="58856" tIns="58856" rIns="58856" bIns="58856" anchor="b">
            <a:noAutofit/>
          </a:bodyPr>
          <a:lstStyle>
            <a:lvl1pPr defTabSz="676848">
              <a:defRPr sz="8900">
                <a:latin typeface="Gill Sans"/>
                <a:ea typeface="Gill Sans"/>
                <a:cs typeface="Gill Sans"/>
                <a:sym typeface="Gill Sans"/>
              </a:defRPr>
            </a:lvl1pPr>
          </a:lstStyle>
          <a:p>
            <a:r>
              <a:t>Title Text</a:t>
            </a:r>
          </a:p>
        </p:txBody>
      </p:sp>
      <p:sp>
        <p:nvSpPr>
          <p:cNvPr id="245" name="Shape 245"/>
          <p:cNvSpPr>
            <a:spLocks noGrp="1"/>
          </p:cNvSpPr>
          <p:nvPr>
            <p:ph type="body" sz="quarter" idx="1"/>
          </p:nvPr>
        </p:nvSpPr>
        <p:spPr>
          <a:xfrm>
            <a:off x="3985493" y="5828121"/>
            <a:ext cx="12118415" cy="1324571"/>
          </a:xfrm>
          <a:prstGeom prst="rect">
            <a:avLst/>
          </a:prstGeom>
        </p:spPr>
        <p:txBody>
          <a:bodyPr lIns="58856" tIns="58856" rIns="58856" bIns="58856" anchor="t">
            <a:noAutofit/>
          </a:bodyPr>
          <a:lstStyle>
            <a:lvl1pPr marL="0" indent="0" algn="ctr" defTabSz="676848">
              <a:spcBef>
                <a:spcPts val="0"/>
              </a:spcBef>
              <a:buSzTx/>
              <a:buNone/>
              <a:defRPr sz="3500">
                <a:latin typeface="Gill Sans"/>
                <a:ea typeface="Gill Sans"/>
                <a:cs typeface="Gill Sans"/>
                <a:sym typeface="Gill Sans"/>
              </a:defRPr>
            </a:lvl1pPr>
            <a:lvl2pPr marL="0" indent="0" algn="ctr" defTabSz="676848">
              <a:spcBef>
                <a:spcPts val="0"/>
              </a:spcBef>
              <a:buSzTx/>
              <a:buNone/>
              <a:defRPr sz="3500">
                <a:latin typeface="Gill Sans"/>
                <a:ea typeface="Gill Sans"/>
                <a:cs typeface="Gill Sans"/>
                <a:sym typeface="Gill Sans"/>
              </a:defRPr>
            </a:lvl2pPr>
            <a:lvl3pPr marL="0" indent="0" algn="ctr" defTabSz="676848">
              <a:spcBef>
                <a:spcPts val="0"/>
              </a:spcBef>
              <a:buSzTx/>
              <a:buNone/>
              <a:defRPr sz="3500">
                <a:latin typeface="Gill Sans"/>
                <a:ea typeface="Gill Sans"/>
                <a:cs typeface="Gill Sans"/>
                <a:sym typeface="Gill Sans"/>
              </a:defRPr>
            </a:lvl3pPr>
            <a:lvl4pPr marL="0" indent="0" algn="ctr" defTabSz="676848">
              <a:spcBef>
                <a:spcPts val="0"/>
              </a:spcBef>
              <a:buSzTx/>
              <a:buNone/>
              <a:defRPr sz="3500">
                <a:latin typeface="Gill Sans"/>
                <a:ea typeface="Gill Sans"/>
                <a:cs typeface="Gill Sans"/>
                <a:sym typeface="Gill Sans"/>
              </a:defRPr>
            </a:lvl4pPr>
            <a:lvl5pPr marL="0" indent="0" algn="ctr" defTabSz="676848">
              <a:spcBef>
                <a:spcPts val="0"/>
              </a:spcBef>
              <a:buSzTx/>
              <a:buNone/>
              <a:defRPr sz="35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46" name="Shape 246"/>
          <p:cNvSpPr>
            <a:spLocks noGrp="1"/>
          </p:cNvSpPr>
          <p:nvPr>
            <p:ph type="sldNum" sz="quarter" idx="2"/>
          </p:nvPr>
        </p:nvSpPr>
        <p:spPr>
          <a:xfrm>
            <a:off x="9877096" y="10817325"/>
            <a:ext cx="351699" cy="349586"/>
          </a:xfrm>
          <a:prstGeom prst="rect">
            <a:avLst/>
          </a:prstGeom>
        </p:spPr>
        <p:txBody>
          <a:bodyPr lIns="58856" tIns="58856" rIns="58856" bIns="58856"/>
          <a:lstStyle>
            <a:lvl1pPr defTabSz="676848">
              <a:defRPr sz="15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85895770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2_Bullets">
    <p:bg>
      <p:bgPr>
        <a:solidFill>
          <a:srgbClr val="000000"/>
        </a:solidFill>
        <a:effectLst/>
      </p:bgPr>
    </p:bg>
    <p:spTree>
      <p:nvGrpSpPr>
        <p:cNvPr id="1" name=""/>
        <p:cNvGrpSpPr/>
        <p:nvPr/>
      </p:nvGrpSpPr>
      <p:grpSpPr>
        <a:xfrm>
          <a:off x="0" y="0"/>
          <a:ext cx="0" cy="0"/>
          <a:chOff x="0" y="0"/>
          <a:chExt cx="0" cy="0"/>
        </a:xfrm>
      </p:grpSpPr>
      <p:sp>
        <p:nvSpPr>
          <p:cNvPr id="261" name="Shape 261"/>
          <p:cNvSpPr>
            <a:spLocks noGrp="1"/>
          </p:cNvSpPr>
          <p:nvPr>
            <p:ph type="body" idx="1"/>
          </p:nvPr>
        </p:nvSpPr>
        <p:spPr>
          <a:xfrm>
            <a:off x="3985493" y="1471746"/>
            <a:ext cx="12118415" cy="8344794"/>
          </a:xfrm>
          <a:prstGeom prst="rect">
            <a:avLst/>
          </a:prstGeom>
        </p:spPr>
        <p:txBody>
          <a:bodyPr lIns="58856" tIns="58856" rIns="58856" bIns="58856">
            <a:noAutofit/>
          </a:bodyPr>
          <a:lstStyle>
            <a:lvl1pPr marL="905907" indent="-644319" defTabSz="676848">
              <a:spcBef>
                <a:spcPts val="5604"/>
              </a:spcBef>
              <a:buSzPct val="171000"/>
              <a:defRPr>
                <a:solidFill>
                  <a:srgbClr val="FFFFFF"/>
                </a:solidFill>
                <a:latin typeface="Gill Sans"/>
                <a:ea typeface="Gill Sans"/>
                <a:cs typeface="Gill Sans"/>
                <a:sym typeface="Gill Sans"/>
              </a:defRPr>
            </a:lvl1pPr>
            <a:lvl2pPr marL="1272121" indent="-644319" defTabSz="676848">
              <a:spcBef>
                <a:spcPts val="5604"/>
              </a:spcBef>
              <a:buSzPct val="171000"/>
              <a:defRPr>
                <a:solidFill>
                  <a:srgbClr val="FFFFFF"/>
                </a:solidFill>
                <a:latin typeface="Gill Sans"/>
                <a:ea typeface="Gill Sans"/>
                <a:cs typeface="Gill Sans"/>
                <a:sym typeface="Gill Sans"/>
              </a:defRPr>
            </a:lvl2pPr>
            <a:lvl3pPr marL="1638340" indent="-644319" defTabSz="676848">
              <a:spcBef>
                <a:spcPts val="5604"/>
              </a:spcBef>
              <a:buSzPct val="171000"/>
              <a:defRPr>
                <a:solidFill>
                  <a:srgbClr val="FFFFFF"/>
                </a:solidFill>
                <a:latin typeface="Gill Sans"/>
                <a:ea typeface="Gill Sans"/>
                <a:cs typeface="Gill Sans"/>
                <a:sym typeface="Gill Sans"/>
              </a:defRPr>
            </a:lvl3pPr>
            <a:lvl4pPr marL="2004551" indent="-644319" defTabSz="676848">
              <a:spcBef>
                <a:spcPts val="5604"/>
              </a:spcBef>
              <a:buSzPct val="171000"/>
              <a:defRPr>
                <a:solidFill>
                  <a:srgbClr val="FFFFFF"/>
                </a:solidFill>
                <a:latin typeface="Gill Sans"/>
                <a:ea typeface="Gill Sans"/>
                <a:cs typeface="Gill Sans"/>
                <a:sym typeface="Gill Sans"/>
              </a:defRPr>
            </a:lvl4pPr>
            <a:lvl5pPr marL="2370773" indent="-644319" defTabSz="676848">
              <a:spcBef>
                <a:spcPts val="5604"/>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62" name="Shape 262"/>
          <p:cNvSpPr>
            <a:spLocks noGrp="1"/>
          </p:cNvSpPr>
          <p:nvPr>
            <p:ph type="sldNum" sz="quarter" idx="2"/>
          </p:nvPr>
        </p:nvSpPr>
        <p:spPr>
          <a:xfrm>
            <a:off x="9868850" y="10802607"/>
            <a:ext cx="351699" cy="349586"/>
          </a:xfrm>
          <a:prstGeom prst="rect">
            <a:avLst/>
          </a:prstGeom>
        </p:spPr>
        <p:txBody>
          <a:bodyPr lIns="58856" tIns="58856" rIns="58856" bIns="58856"/>
          <a:lstStyle>
            <a:lvl1pPr defTabSz="676848">
              <a:defRPr sz="15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589037083"/>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13013" y="1849820"/>
            <a:ext cx="15078075" cy="3935119"/>
          </a:xfrm>
        </p:spPr>
        <p:txBody>
          <a:bodyPr anchor="b"/>
          <a:lstStyle>
            <a:lvl1pPr algn="ctr">
              <a:defRPr sz="7416"/>
            </a:lvl1pPr>
          </a:lstStyle>
          <a:p>
            <a:r>
              <a:rPr lang="en-US"/>
              <a:t>Click to edit Master title style</a:t>
            </a:r>
            <a:endParaRPr lang="en-US" dirty="0"/>
          </a:p>
        </p:txBody>
      </p:sp>
      <p:sp>
        <p:nvSpPr>
          <p:cNvPr id="3" name="Subtitle 2"/>
          <p:cNvSpPr>
            <a:spLocks noGrp="1"/>
          </p:cNvSpPr>
          <p:nvPr>
            <p:ph type="subTitle" idx="1"/>
          </p:nvPr>
        </p:nvSpPr>
        <p:spPr>
          <a:xfrm>
            <a:off x="2513013" y="5936692"/>
            <a:ext cx="15078075" cy="2728941"/>
          </a:xfrm>
        </p:spPr>
        <p:txBody>
          <a:bodyPr/>
          <a:lstStyle>
            <a:lvl1pPr marL="0" indent="0" algn="ctr">
              <a:buNone/>
              <a:defRPr sz="2967"/>
            </a:lvl1pPr>
            <a:lvl2pPr marL="565133" indent="0" algn="ctr">
              <a:buNone/>
              <a:defRPr sz="2472"/>
            </a:lvl2pPr>
            <a:lvl3pPr marL="1130267" indent="0" algn="ctr">
              <a:buNone/>
              <a:defRPr sz="2225"/>
            </a:lvl3pPr>
            <a:lvl4pPr marL="1695400" indent="0" algn="ctr">
              <a:buNone/>
              <a:defRPr sz="1978"/>
            </a:lvl4pPr>
            <a:lvl5pPr marL="2260534" indent="0" algn="ctr">
              <a:buNone/>
              <a:defRPr sz="1978"/>
            </a:lvl5pPr>
            <a:lvl6pPr marL="2825667" indent="0" algn="ctr">
              <a:buNone/>
              <a:defRPr sz="1978"/>
            </a:lvl6pPr>
            <a:lvl7pPr marL="3390801" indent="0" algn="ctr">
              <a:buNone/>
              <a:defRPr sz="1978"/>
            </a:lvl7pPr>
            <a:lvl8pPr marL="3955934" indent="0" algn="ctr">
              <a:buNone/>
              <a:defRPr sz="1978"/>
            </a:lvl8pPr>
            <a:lvl9pPr marL="4521068" indent="0" algn="ctr">
              <a:buNone/>
              <a:defRPr sz="1978"/>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dirty="0"/>
          </a:p>
        </p:txBody>
      </p:sp>
    </p:spTree>
    <p:extLst>
      <p:ext uri="{BB962C8B-B14F-4D97-AF65-F5344CB8AC3E}">
        <p14:creationId xmlns:p14="http://schemas.microsoft.com/office/powerpoint/2010/main" val="11893699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dirty="0"/>
          </a:p>
        </p:txBody>
      </p:sp>
    </p:spTree>
    <p:extLst>
      <p:ext uri="{BB962C8B-B14F-4D97-AF65-F5344CB8AC3E}">
        <p14:creationId xmlns:p14="http://schemas.microsoft.com/office/powerpoint/2010/main" val="879567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71688" y="2817906"/>
            <a:ext cx="17339786" cy="4701733"/>
          </a:xfrm>
        </p:spPr>
        <p:txBody>
          <a:bodyPr anchor="b"/>
          <a:lstStyle>
            <a:lvl1pPr>
              <a:defRPr sz="7416"/>
            </a:lvl1pPr>
          </a:lstStyle>
          <a:p>
            <a:r>
              <a:rPr lang="en-US"/>
              <a:t>Click to edit Master title style</a:t>
            </a:r>
            <a:endParaRPr lang="en-US" dirty="0"/>
          </a:p>
        </p:txBody>
      </p:sp>
      <p:sp>
        <p:nvSpPr>
          <p:cNvPr id="3" name="Text Placeholder 2"/>
          <p:cNvSpPr>
            <a:spLocks noGrp="1"/>
          </p:cNvSpPr>
          <p:nvPr>
            <p:ph type="body" idx="1"/>
          </p:nvPr>
        </p:nvSpPr>
        <p:spPr>
          <a:xfrm>
            <a:off x="1371688" y="7564119"/>
            <a:ext cx="17339786" cy="2472530"/>
          </a:xfrm>
        </p:spPr>
        <p:txBody>
          <a:bodyPr/>
          <a:lstStyle>
            <a:lvl1pPr marL="0" indent="0">
              <a:buNone/>
              <a:defRPr sz="2967">
                <a:solidFill>
                  <a:schemeClr val="tx1">
                    <a:tint val="75000"/>
                  </a:schemeClr>
                </a:solidFill>
              </a:defRPr>
            </a:lvl1pPr>
            <a:lvl2pPr marL="565133" indent="0">
              <a:buNone/>
              <a:defRPr sz="2472">
                <a:solidFill>
                  <a:schemeClr val="tx1">
                    <a:tint val="75000"/>
                  </a:schemeClr>
                </a:solidFill>
              </a:defRPr>
            </a:lvl2pPr>
            <a:lvl3pPr marL="1130267" indent="0">
              <a:buNone/>
              <a:defRPr sz="2225">
                <a:solidFill>
                  <a:schemeClr val="tx1">
                    <a:tint val="75000"/>
                  </a:schemeClr>
                </a:solidFill>
              </a:defRPr>
            </a:lvl3pPr>
            <a:lvl4pPr marL="1695400" indent="0">
              <a:buNone/>
              <a:defRPr sz="1978">
                <a:solidFill>
                  <a:schemeClr val="tx1">
                    <a:tint val="75000"/>
                  </a:schemeClr>
                </a:solidFill>
              </a:defRPr>
            </a:lvl4pPr>
            <a:lvl5pPr marL="2260534" indent="0">
              <a:buNone/>
              <a:defRPr sz="1978">
                <a:solidFill>
                  <a:schemeClr val="tx1">
                    <a:tint val="75000"/>
                  </a:schemeClr>
                </a:solidFill>
              </a:defRPr>
            </a:lvl5pPr>
            <a:lvl6pPr marL="2825667" indent="0">
              <a:buNone/>
              <a:defRPr sz="1978">
                <a:solidFill>
                  <a:schemeClr val="tx1">
                    <a:tint val="75000"/>
                  </a:schemeClr>
                </a:solidFill>
              </a:defRPr>
            </a:lvl6pPr>
            <a:lvl7pPr marL="3390801" indent="0">
              <a:buNone/>
              <a:defRPr sz="1978">
                <a:solidFill>
                  <a:schemeClr val="tx1">
                    <a:tint val="75000"/>
                  </a:schemeClr>
                </a:solidFill>
              </a:defRPr>
            </a:lvl7pPr>
            <a:lvl8pPr marL="3955934" indent="0">
              <a:buNone/>
              <a:defRPr sz="1978">
                <a:solidFill>
                  <a:schemeClr val="tx1">
                    <a:tint val="75000"/>
                  </a:schemeClr>
                </a:solidFill>
              </a:defRPr>
            </a:lvl8pPr>
            <a:lvl9pPr marL="4521068" indent="0">
              <a:buNone/>
              <a:defRPr sz="197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dirty="0"/>
          </a:p>
        </p:txBody>
      </p:sp>
    </p:spTree>
    <p:extLst>
      <p:ext uri="{BB962C8B-B14F-4D97-AF65-F5344CB8AC3E}">
        <p14:creationId xmlns:p14="http://schemas.microsoft.com/office/powerpoint/2010/main" val="155026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72" name="Shape 72"/>
          <p:cNvSpPr>
            <a:spLocks noGrp="1"/>
          </p:cNvSpPr>
          <p:nvPr>
            <p:ph type="body" sz="quarter" idx="1"/>
          </p:nvPr>
        </p:nvSpPr>
        <p:spPr>
          <a:xfrm>
            <a:off x="1002831" y="712310"/>
            <a:ext cx="14493099" cy="196989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3751" indent="-596248">
              <a:lnSpc>
                <a:spcPct val="80000"/>
              </a:lnSpc>
              <a:spcBef>
                <a:spcPts val="0"/>
              </a:spcBef>
              <a:defRPr sz="5300" b="1">
                <a:solidFill>
                  <a:srgbClr val="FFCD00"/>
                </a:solidFill>
              </a:defRPr>
            </a:lvl4pPr>
            <a:lvl5pPr marL="1091251" indent="-596248">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2157" y="3008900"/>
            <a:ext cx="8544243" cy="7171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177700" y="3008900"/>
            <a:ext cx="8544243" cy="7171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38251B-2A4A-F741-A30F-8A59FDE936DE}" type="slidenum">
              <a:rPr lang="en-US" smtClean="0"/>
              <a:t>‹#›</a:t>
            </a:fld>
            <a:endParaRPr lang="en-US" dirty="0"/>
          </a:p>
        </p:txBody>
      </p:sp>
    </p:spTree>
    <p:extLst>
      <p:ext uri="{BB962C8B-B14F-4D97-AF65-F5344CB8AC3E}">
        <p14:creationId xmlns:p14="http://schemas.microsoft.com/office/powerpoint/2010/main" val="39055948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84776" y="601784"/>
            <a:ext cx="17339786" cy="21847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84778" y="2770806"/>
            <a:ext cx="8504976" cy="1357929"/>
          </a:xfrm>
        </p:spPr>
        <p:txBody>
          <a:bodyPr anchor="b"/>
          <a:lstStyle>
            <a:lvl1pPr marL="0" indent="0">
              <a:buNone/>
              <a:defRPr sz="2967" b="1"/>
            </a:lvl1pPr>
            <a:lvl2pPr marL="565133" indent="0">
              <a:buNone/>
              <a:defRPr sz="2472" b="1"/>
            </a:lvl2pPr>
            <a:lvl3pPr marL="1130267" indent="0">
              <a:buNone/>
              <a:defRPr sz="2225" b="1"/>
            </a:lvl3pPr>
            <a:lvl4pPr marL="1695400" indent="0">
              <a:buNone/>
              <a:defRPr sz="1978" b="1"/>
            </a:lvl4pPr>
            <a:lvl5pPr marL="2260534" indent="0">
              <a:buNone/>
              <a:defRPr sz="1978" b="1"/>
            </a:lvl5pPr>
            <a:lvl6pPr marL="2825667" indent="0">
              <a:buNone/>
              <a:defRPr sz="1978" b="1"/>
            </a:lvl6pPr>
            <a:lvl7pPr marL="3390801" indent="0">
              <a:buNone/>
              <a:defRPr sz="1978" b="1"/>
            </a:lvl7pPr>
            <a:lvl8pPr marL="3955934" indent="0">
              <a:buNone/>
              <a:defRPr sz="1978" b="1"/>
            </a:lvl8pPr>
            <a:lvl9pPr marL="4521068" indent="0">
              <a:buNone/>
              <a:defRPr sz="1978" b="1"/>
            </a:lvl9pPr>
          </a:lstStyle>
          <a:p>
            <a:pPr lvl="0"/>
            <a:r>
              <a:rPr lang="en-US"/>
              <a:t>Edit Master text styles</a:t>
            </a:r>
          </a:p>
        </p:txBody>
      </p:sp>
      <p:sp>
        <p:nvSpPr>
          <p:cNvPr id="4" name="Content Placeholder 3"/>
          <p:cNvSpPr>
            <a:spLocks noGrp="1"/>
          </p:cNvSpPr>
          <p:nvPr>
            <p:ph sz="half" idx="2"/>
          </p:nvPr>
        </p:nvSpPr>
        <p:spPr>
          <a:xfrm>
            <a:off x="1384778" y="4128735"/>
            <a:ext cx="8504976" cy="60727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177702" y="2770806"/>
            <a:ext cx="8546861" cy="1357929"/>
          </a:xfrm>
        </p:spPr>
        <p:txBody>
          <a:bodyPr anchor="b"/>
          <a:lstStyle>
            <a:lvl1pPr marL="0" indent="0">
              <a:buNone/>
              <a:defRPr sz="2967" b="1"/>
            </a:lvl1pPr>
            <a:lvl2pPr marL="565133" indent="0">
              <a:buNone/>
              <a:defRPr sz="2472" b="1"/>
            </a:lvl2pPr>
            <a:lvl3pPr marL="1130267" indent="0">
              <a:buNone/>
              <a:defRPr sz="2225" b="1"/>
            </a:lvl3pPr>
            <a:lvl4pPr marL="1695400" indent="0">
              <a:buNone/>
              <a:defRPr sz="1978" b="1"/>
            </a:lvl4pPr>
            <a:lvl5pPr marL="2260534" indent="0">
              <a:buNone/>
              <a:defRPr sz="1978" b="1"/>
            </a:lvl5pPr>
            <a:lvl6pPr marL="2825667" indent="0">
              <a:buNone/>
              <a:defRPr sz="1978" b="1"/>
            </a:lvl6pPr>
            <a:lvl7pPr marL="3390801" indent="0">
              <a:buNone/>
              <a:defRPr sz="1978" b="1"/>
            </a:lvl7pPr>
            <a:lvl8pPr marL="3955934" indent="0">
              <a:buNone/>
              <a:defRPr sz="1978" b="1"/>
            </a:lvl8pPr>
            <a:lvl9pPr marL="4521068" indent="0">
              <a:buNone/>
              <a:defRPr sz="1978" b="1"/>
            </a:lvl9pPr>
          </a:lstStyle>
          <a:p>
            <a:pPr lvl="0"/>
            <a:r>
              <a:rPr lang="en-US"/>
              <a:t>Edit Master text styles</a:t>
            </a:r>
          </a:p>
        </p:txBody>
      </p:sp>
      <p:sp>
        <p:nvSpPr>
          <p:cNvPr id="6" name="Content Placeholder 5"/>
          <p:cNvSpPr>
            <a:spLocks noGrp="1"/>
          </p:cNvSpPr>
          <p:nvPr>
            <p:ph sz="quarter" idx="4"/>
          </p:nvPr>
        </p:nvSpPr>
        <p:spPr>
          <a:xfrm>
            <a:off x="10177702" y="4128735"/>
            <a:ext cx="8546861" cy="60727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938251B-2A4A-F741-A30F-8A59FDE936DE}" type="slidenum">
              <a:rPr lang="en-US" smtClean="0"/>
              <a:t>‹#›</a:t>
            </a:fld>
            <a:endParaRPr lang="en-US" dirty="0"/>
          </a:p>
        </p:txBody>
      </p:sp>
    </p:spTree>
    <p:extLst>
      <p:ext uri="{BB962C8B-B14F-4D97-AF65-F5344CB8AC3E}">
        <p14:creationId xmlns:p14="http://schemas.microsoft.com/office/powerpoint/2010/main" val="28564560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938251B-2A4A-F741-A30F-8A59FDE936DE}" type="slidenum">
              <a:rPr lang="en-US" smtClean="0"/>
              <a:t>‹#›</a:t>
            </a:fld>
            <a:endParaRPr lang="en-US" dirty="0"/>
          </a:p>
        </p:txBody>
      </p:sp>
    </p:spTree>
    <p:extLst>
      <p:ext uri="{BB962C8B-B14F-4D97-AF65-F5344CB8AC3E}">
        <p14:creationId xmlns:p14="http://schemas.microsoft.com/office/powerpoint/2010/main" val="37592273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0339" y="10476211"/>
            <a:ext cx="4523423" cy="601780"/>
          </a:xfrm>
        </p:spPr>
        <p:txBody>
          <a:bodyPr/>
          <a:lstStyle>
            <a:lvl1pPr algn="ctr">
              <a:defRPr/>
            </a:lvl1pPr>
          </a:lstStyle>
          <a:p>
            <a:r>
              <a:rPr lang="en-US"/>
              <a:t>-1-</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77991"/>
            <a:ext cx="20104100" cy="22501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65952" y="209315"/>
            <a:ext cx="5708438" cy="1423341"/>
          </a:xfrm>
          <a:prstGeom prst="rect">
            <a:avLst/>
          </a:prstGeom>
        </p:spPr>
      </p:pic>
      <p:pic>
        <p:nvPicPr>
          <p:cNvPr id="5" name="Picture 4">
            <a:extLst>
              <a:ext uri="{FF2B5EF4-FFF2-40B4-BE49-F238E27FC236}">
                <a16:creationId xmlns:a16="http://schemas.microsoft.com/office/drawing/2014/main" id="{DEE72C71-2F60-4AA6-B314-58D5262B76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077991"/>
            <a:ext cx="20104100" cy="225013"/>
          </a:xfrm>
          <a:prstGeom prst="rect">
            <a:avLst/>
          </a:prstGeom>
        </p:spPr>
      </p:pic>
      <p:pic>
        <p:nvPicPr>
          <p:cNvPr id="6" name="Picture 5">
            <a:extLst>
              <a:ext uri="{FF2B5EF4-FFF2-40B4-BE49-F238E27FC236}">
                <a16:creationId xmlns:a16="http://schemas.microsoft.com/office/drawing/2014/main" id="{D5B19B69-908D-4998-B9F9-F7F5403FD89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865952" y="209315"/>
            <a:ext cx="5708438" cy="1423341"/>
          </a:xfrm>
          <a:prstGeom prst="rect">
            <a:avLst/>
          </a:prstGeom>
        </p:spPr>
      </p:pic>
    </p:spTree>
    <p:extLst>
      <p:ext uri="{BB962C8B-B14F-4D97-AF65-F5344CB8AC3E}">
        <p14:creationId xmlns:p14="http://schemas.microsoft.com/office/powerpoint/2010/main" val="11109618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776" y="753533"/>
            <a:ext cx="6484095" cy="2637367"/>
          </a:xfrm>
        </p:spPr>
        <p:txBody>
          <a:bodyPr anchor="b"/>
          <a:lstStyle>
            <a:lvl1pPr>
              <a:defRPr sz="3955"/>
            </a:lvl1pPr>
          </a:lstStyle>
          <a:p>
            <a:r>
              <a:rPr lang="en-US"/>
              <a:t>Click to edit Master title style</a:t>
            </a:r>
            <a:endParaRPr lang="en-US" dirty="0"/>
          </a:p>
        </p:txBody>
      </p:sp>
      <p:sp>
        <p:nvSpPr>
          <p:cNvPr id="3" name="Content Placeholder 2"/>
          <p:cNvSpPr>
            <a:spLocks noGrp="1"/>
          </p:cNvSpPr>
          <p:nvPr>
            <p:ph idx="1"/>
          </p:nvPr>
        </p:nvSpPr>
        <p:spPr>
          <a:xfrm>
            <a:off x="8546861" y="1627427"/>
            <a:ext cx="10177701" cy="8032456"/>
          </a:xfrm>
        </p:spPr>
        <p:txBody>
          <a:bodyPr/>
          <a:lstStyle>
            <a:lvl1pPr>
              <a:defRPr sz="3955"/>
            </a:lvl1pPr>
            <a:lvl2pPr>
              <a:defRPr sz="3461"/>
            </a:lvl2pPr>
            <a:lvl3pPr>
              <a:defRPr sz="2967"/>
            </a:lvl3pPr>
            <a:lvl4pPr>
              <a:defRPr sz="2472"/>
            </a:lvl4pPr>
            <a:lvl5pPr>
              <a:defRPr sz="2472"/>
            </a:lvl5pPr>
            <a:lvl6pPr>
              <a:defRPr sz="2472"/>
            </a:lvl6pPr>
            <a:lvl7pPr>
              <a:defRPr sz="2472"/>
            </a:lvl7pPr>
            <a:lvl8pPr>
              <a:defRPr sz="2472"/>
            </a:lvl8pPr>
            <a:lvl9pPr>
              <a:defRPr sz="247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4776" y="3390900"/>
            <a:ext cx="6484095" cy="6282062"/>
          </a:xfrm>
        </p:spPr>
        <p:txBody>
          <a:bodyPr/>
          <a:lstStyle>
            <a:lvl1pPr marL="0" indent="0">
              <a:buNone/>
              <a:defRPr sz="1978"/>
            </a:lvl1pPr>
            <a:lvl2pPr marL="565133" indent="0">
              <a:buNone/>
              <a:defRPr sz="1731"/>
            </a:lvl2pPr>
            <a:lvl3pPr marL="1130267" indent="0">
              <a:buNone/>
              <a:defRPr sz="1483"/>
            </a:lvl3pPr>
            <a:lvl4pPr marL="1695400" indent="0">
              <a:buNone/>
              <a:defRPr sz="1236"/>
            </a:lvl4pPr>
            <a:lvl5pPr marL="2260534" indent="0">
              <a:buNone/>
              <a:defRPr sz="1236"/>
            </a:lvl5pPr>
            <a:lvl6pPr marL="2825667" indent="0">
              <a:buNone/>
              <a:defRPr sz="1236"/>
            </a:lvl6pPr>
            <a:lvl7pPr marL="3390801" indent="0">
              <a:buNone/>
              <a:defRPr sz="1236"/>
            </a:lvl7pPr>
            <a:lvl8pPr marL="3955934" indent="0">
              <a:buNone/>
              <a:defRPr sz="1236"/>
            </a:lvl8pPr>
            <a:lvl9pPr marL="4521068" indent="0">
              <a:buNone/>
              <a:defRPr sz="1236"/>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38251B-2A4A-F741-A30F-8A59FDE936DE}" type="slidenum">
              <a:rPr lang="en-US" smtClean="0"/>
              <a:t>‹#›</a:t>
            </a:fld>
            <a:endParaRPr lang="en-US" dirty="0"/>
          </a:p>
        </p:txBody>
      </p:sp>
    </p:spTree>
    <p:extLst>
      <p:ext uri="{BB962C8B-B14F-4D97-AF65-F5344CB8AC3E}">
        <p14:creationId xmlns:p14="http://schemas.microsoft.com/office/powerpoint/2010/main" val="13918716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776" y="753533"/>
            <a:ext cx="6484095" cy="2637367"/>
          </a:xfrm>
        </p:spPr>
        <p:txBody>
          <a:bodyPr anchor="b"/>
          <a:lstStyle>
            <a:lvl1pPr>
              <a:defRPr sz="3955"/>
            </a:lvl1pPr>
          </a:lstStyle>
          <a:p>
            <a:r>
              <a:rPr lang="en-US"/>
              <a:t>Click to edit Master title style</a:t>
            </a:r>
            <a:endParaRPr lang="en-US" dirty="0"/>
          </a:p>
        </p:txBody>
      </p:sp>
      <p:sp>
        <p:nvSpPr>
          <p:cNvPr id="3" name="Picture Placeholder 2"/>
          <p:cNvSpPr>
            <a:spLocks noGrp="1" noChangeAspect="1"/>
          </p:cNvSpPr>
          <p:nvPr>
            <p:ph type="pic" idx="1"/>
          </p:nvPr>
        </p:nvSpPr>
        <p:spPr>
          <a:xfrm>
            <a:off x="8546861" y="1627427"/>
            <a:ext cx="10177701" cy="8032456"/>
          </a:xfrm>
        </p:spPr>
        <p:txBody>
          <a:bodyPr anchor="t"/>
          <a:lstStyle>
            <a:lvl1pPr marL="0" indent="0">
              <a:buNone/>
              <a:defRPr sz="3955"/>
            </a:lvl1pPr>
            <a:lvl2pPr marL="565133" indent="0">
              <a:buNone/>
              <a:defRPr sz="3461"/>
            </a:lvl2pPr>
            <a:lvl3pPr marL="1130267" indent="0">
              <a:buNone/>
              <a:defRPr sz="2967"/>
            </a:lvl3pPr>
            <a:lvl4pPr marL="1695400" indent="0">
              <a:buNone/>
              <a:defRPr sz="2472"/>
            </a:lvl4pPr>
            <a:lvl5pPr marL="2260534" indent="0">
              <a:buNone/>
              <a:defRPr sz="2472"/>
            </a:lvl5pPr>
            <a:lvl6pPr marL="2825667" indent="0">
              <a:buNone/>
              <a:defRPr sz="2472"/>
            </a:lvl6pPr>
            <a:lvl7pPr marL="3390801" indent="0">
              <a:buNone/>
              <a:defRPr sz="2472"/>
            </a:lvl7pPr>
            <a:lvl8pPr marL="3955934" indent="0">
              <a:buNone/>
              <a:defRPr sz="2472"/>
            </a:lvl8pPr>
            <a:lvl9pPr marL="4521068" indent="0">
              <a:buNone/>
              <a:defRPr sz="2472"/>
            </a:lvl9pPr>
          </a:lstStyle>
          <a:p>
            <a:r>
              <a:rPr lang="en-US"/>
              <a:t>Click icon to add picture</a:t>
            </a:r>
            <a:endParaRPr lang="en-US" dirty="0"/>
          </a:p>
        </p:txBody>
      </p:sp>
      <p:sp>
        <p:nvSpPr>
          <p:cNvPr id="4" name="Text Placeholder 3"/>
          <p:cNvSpPr>
            <a:spLocks noGrp="1"/>
          </p:cNvSpPr>
          <p:nvPr>
            <p:ph type="body" sz="half" idx="2"/>
          </p:nvPr>
        </p:nvSpPr>
        <p:spPr>
          <a:xfrm>
            <a:off x="1384776" y="3390900"/>
            <a:ext cx="6484095" cy="6282062"/>
          </a:xfrm>
        </p:spPr>
        <p:txBody>
          <a:bodyPr/>
          <a:lstStyle>
            <a:lvl1pPr marL="0" indent="0">
              <a:buNone/>
              <a:defRPr sz="1978"/>
            </a:lvl1pPr>
            <a:lvl2pPr marL="565133" indent="0">
              <a:buNone/>
              <a:defRPr sz="1731"/>
            </a:lvl2pPr>
            <a:lvl3pPr marL="1130267" indent="0">
              <a:buNone/>
              <a:defRPr sz="1483"/>
            </a:lvl3pPr>
            <a:lvl4pPr marL="1695400" indent="0">
              <a:buNone/>
              <a:defRPr sz="1236"/>
            </a:lvl4pPr>
            <a:lvl5pPr marL="2260534" indent="0">
              <a:buNone/>
              <a:defRPr sz="1236"/>
            </a:lvl5pPr>
            <a:lvl6pPr marL="2825667" indent="0">
              <a:buNone/>
              <a:defRPr sz="1236"/>
            </a:lvl6pPr>
            <a:lvl7pPr marL="3390801" indent="0">
              <a:buNone/>
              <a:defRPr sz="1236"/>
            </a:lvl7pPr>
            <a:lvl8pPr marL="3955934" indent="0">
              <a:buNone/>
              <a:defRPr sz="1236"/>
            </a:lvl8pPr>
            <a:lvl9pPr marL="4521068" indent="0">
              <a:buNone/>
              <a:defRPr sz="1236"/>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38251B-2A4A-F741-A30F-8A59FDE936DE}" type="slidenum">
              <a:rPr lang="en-US" smtClean="0"/>
              <a:t>‹#›</a:t>
            </a:fld>
            <a:endParaRPr lang="en-US" dirty="0"/>
          </a:p>
        </p:txBody>
      </p:sp>
    </p:spTree>
    <p:extLst>
      <p:ext uri="{BB962C8B-B14F-4D97-AF65-F5344CB8AC3E}">
        <p14:creationId xmlns:p14="http://schemas.microsoft.com/office/powerpoint/2010/main" val="15356015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dirty="0"/>
          </a:p>
        </p:txBody>
      </p:sp>
    </p:spTree>
    <p:extLst>
      <p:ext uri="{BB962C8B-B14F-4D97-AF65-F5344CB8AC3E}">
        <p14:creationId xmlns:p14="http://schemas.microsoft.com/office/powerpoint/2010/main" val="40618748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386998" y="601780"/>
            <a:ext cx="4334947" cy="957877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82159" y="601780"/>
            <a:ext cx="12753538" cy="957877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dirty="0"/>
          </a:p>
        </p:txBody>
      </p:sp>
    </p:spTree>
    <p:extLst>
      <p:ext uri="{BB962C8B-B14F-4D97-AF65-F5344CB8AC3E}">
        <p14:creationId xmlns:p14="http://schemas.microsoft.com/office/powerpoint/2010/main" val="31754150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13" name="Shape 13"/>
          <p:cNvSpPr>
            <a:spLocks noGrp="1"/>
          </p:cNvSpPr>
          <p:nvPr>
            <p:ph type="body" sz="quarter" idx="1"/>
          </p:nvPr>
        </p:nvSpPr>
        <p:spPr>
          <a:xfrm>
            <a:off x="1002831" y="712310"/>
            <a:ext cx="14493099" cy="196989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3751" indent="-596248">
              <a:lnSpc>
                <a:spcPct val="80000"/>
              </a:lnSpc>
              <a:spcBef>
                <a:spcPts val="0"/>
              </a:spcBef>
              <a:defRPr sz="5300" b="1">
                <a:solidFill>
                  <a:srgbClr val="FFCD00"/>
                </a:solidFill>
              </a:defRPr>
            </a:lvl4pPr>
            <a:lvl5pPr marL="1091251" indent="-596248">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2228343218"/>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991364" y="797637"/>
            <a:ext cx="12067650" cy="1641476"/>
          </a:xfrm>
          <a:prstGeom prst="rect">
            <a:avLst/>
          </a:prstGeom>
        </p:spPr>
        <p:txBody>
          <a:bodyPr>
            <a:normAutofit/>
          </a:bodyPr>
          <a:lstStyle>
            <a:lvl1pPr>
              <a:defRPr sz="12800" spc="-86">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392213462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991354" y="797637"/>
            <a:ext cx="15077604" cy="1641476"/>
          </a:xfrm>
          <a:prstGeom prst="rect">
            <a:avLst/>
          </a:prstGeom>
        </p:spPr>
        <p:txBody>
          <a:bodyPr>
            <a:normAutofit/>
          </a:bodyPr>
          <a:lstStyle>
            <a:lvl1pPr>
              <a:defRPr sz="12800" spc="-86"/>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3259366951"/>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354" y="754931"/>
            <a:ext cx="16017185" cy="1464633"/>
          </a:xfrm>
          <a:prstGeom prst="rect">
            <a:avLst/>
          </a:prstGeom>
        </p:spPr>
        <p:txBody>
          <a:bodyPr>
            <a:normAutofit/>
          </a:bodyPr>
          <a:lstStyle>
            <a:lvl1pPr>
              <a:lnSpc>
                <a:spcPct val="80000"/>
              </a:lnSpc>
              <a:defRPr sz="5300" b="1"/>
            </a:lvl1pPr>
            <a:lvl2pPr>
              <a:lnSpc>
                <a:spcPct val="80000"/>
              </a:lnSpc>
              <a:defRPr sz="5300" b="1"/>
            </a:lvl2pPr>
            <a:lvl3pPr marL="596248" indent="-596248">
              <a:lnSpc>
                <a:spcPct val="80000"/>
              </a:lnSpc>
              <a:defRPr sz="5300" b="1"/>
            </a:lvl3pPr>
            <a:lvl4pPr marL="843751" indent="-596248">
              <a:lnSpc>
                <a:spcPct val="80000"/>
              </a:lnSpc>
              <a:defRPr sz="5300" b="1"/>
            </a:lvl4pPr>
            <a:lvl5pPr marL="1091251" indent="-596248">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4115667126"/>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991364" y="748244"/>
            <a:ext cx="18121401" cy="679674"/>
          </a:xfrm>
          <a:prstGeom prst="rect">
            <a:avLst/>
          </a:prstGeom>
        </p:spPr>
        <p:txBody>
          <a:bodyPr>
            <a:normAutofit/>
          </a:bodyPr>
          <a:lstStyle>
            <a:lvl1pPr>
              <a:defRPr sz="5300"/>
            </a:lvl1pPr>
          </a:lstStyle>
          <a:p>
            <a:r>
              <a:t>Title Text</a:t>
            </a:r>
          </a:p>
        </p:txBody>
      </p:sp>
      <p:sp>
        <p:nvSpPr>
          <p:cNvPr id="46" name="Shape 46"/>
          <p:cNvSpPr>
            <a:spLocks noGrp="1"/>
          </p:cNvSpPr>
          <p:nvPr>
            <p:ph type="body" sz="half" idx="1"/>
          </p:nvPr>
        </p:nvSpPr>
        <p:spPr>
          <a:xfrm>
            <a:off x="1030716" y="3190560"/>
            <a:ext cx="16017184" cy="3588931"/>
          </a:xfrm>
          <a:prstGeom prst="rect">
            <a:avLst/>
          </a:prstGeom>
        </p:spPr>
        <p:txBody>
          <a:bodyPr>
            <a:normAutofit/>
          </a:bodyPr>
          <a:lstStyle>
            <a:lvl1pPr>
              <a:tabLst>
                <a:tab pos="14484058" algn="r"/>
              </a:tabLst>
              <a:defRPr sz="2700" b="1"/>
            </a:lvl1pPr>
            <a:lvl2pPr>
              <a:tabLst>
                <a:tab pos="14484058" algn="r"/>
              </a:tabLst>
              <a:defRPr sz="2700" b="1"/>
            </a:lvl2pPr>
            <a:lvl3pPr>
              <a:tabLst>
                <a:tab pos="14484058" algn="r"/>
              </a:tabLst>
              <a:defRPr sz="2700" b="1"/>
            </a:lvl3pPr>
            <a:lvl4pPr>
              <a:tabLst>
                <a:tab pos="14484058" algn="r"/>
              </a:tabLst>
              <a:defRPr sz="2700" b="1"/>
            </a:lvl4pPr>
            <a:lvl5pPr>
              <a:tabLst>
                <a:tab pos="14484058" algn="r"/>
              </a:tabLst>
              <a:defRPr sz="27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574878613"/>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889" y="3190554"/>
            <a:ext cx="7665571" cy="321690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353" y="754931"/>
            <a:ext cx="16017184" cy="1464633"/>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3285075846"/>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354" y="754931"/>
            <a:ext cx="16017185" cy="1464633"/>
          </a:xfrm>
          <a:prstGeom prst="rect">
            <a:avLst/>
          </a:prstGeom>
        </p:spPr>
        <p:txBody>
          <a:bodyPr>
            <a:normAutofit/>
          </a:bodyPr>
          <a:lstStyle>
            <a:lvl1pPr>
              <a:lnSpc>
                <a:spcPct val="80000"/>
              </a:lnSpc>
              <a:defRPr sz="5300" b="1"/>
            </a:lvl1pPr>
            <a:lvl2pPr>
              <a:lnSpc>
                <a:spcPct val="80000"/>
              </a:lnSpc>
              <a:defRPr sz="5300" b="1"/>
            </a:lvl2pPr>
            <a:lvl3pPr marL="596248" indent="-596248">
              <a:lnSpc>
                <a:spcPct val="80000"/>
              </a:lnSpc>
              <a:defRPr sz="5300" b="1"/>
            </a:lvl3pPr>
            <a:lvl4pPr marL="843751" indent="-596248">
              <a:lnSpc>
                <a:spcPct val="80000"/>
              </a:lnSpc>
              <a:defRPr sz="5300" b="1"/>
            </a:lvl4pPr>
            <a:lvl5pPr marL="1091251" indent="-596248">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829058717"/>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72" name="Shape 72"/>
          <p:cNvSpPr>
            <a:spLocks noGrp="1"/>
          </p:cNvSpPr>
          <p:nvPr>
            <p:ph type="body" sz="quarter" idx="1"/>
          </p:nvPr>
        </p:nvSpPr>
        <p:spPr>
          <a:xfrm>
            <a:off x="1002831" y="712310"/>
            <a:ext cx="14493099" cy="196989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3751" indent="-596248">
              <a:lnSpc>
                <a:spcPct val="80000"/>
              </a:lnSpc>
              <a:spcBef>
                <a:spcPts val="0"/>
              </a:spcBef>
              <a:defRPr sz="5300" b="1">
                <a:solidFill>
                  <a:srgbClr val="FFCD00"/>
                </a:solidFill>
              </a:defRPr>
            </a:lvl4pPr>
            <a:lvl5pPr marL="1091251" indent="-596248">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921604402"/>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576331260"/>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260" y="3818964"/>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88" name="Shape 88"/>
          <p:cNvSpPr>
            <a:spLocks noGrp="1"/>
          </p:cNvSpPr>
          <p:nvPr>
            <p:ph type="body" sz="quarter" idx="1"/>
          </p:nvPr>
        </p:nvSpPr>
        <p:spPr>
          <a:xfrm>
            <a:off x="6286731" y="5915181"/>
            <a:ext cx="7530691" cy="754054"/>
          </a:xfrm>
          <a:prstGeom prst="rect">
            <a:avLst/>
          </a:prstGeom>
        </p:spPr>
        <p:txBody>
          <a:bodyPr>
            <a:normAutofit/>
          </a:bodyPr>
          <a:lstStyle>
            <a:lvl1pPr algn="ctr">
              <a:spcBef>
                <a:spcPts val="0"/>
              </a:spcBef>
              <a:defRPr sz="4900">
                <a:solidFill>
                  <a:srgbClr val="333E47"/>
                </a:solidFill>
              </a:defRPr>
            </a:lvl1pPr>
            <a:lvl2pPr indent="456708" algn="ctr">
              <a:spcBef>
                <a:spcPts val="0"/>
              </a:spcBef>
              <a:defRPr sz="4900">
                <a:solidFill>
                  <a:srgbClr val="333E47"/>
                </a:solidFill>
              </a:defRPr>
            </a:lvl2pPr>
            <a:lvl3pPr marL="0" indent="913418" algn="ctr">
              <a:spcBef>
                <a:spcPts val="0"/>
              </a:spcBef>
              <a:buSzTx/>
              <a:buNone/>
              <a:defRPr sz="4900">
                <a:solidFill>
                  <a:srgbClr val="333E47"/>
                </a:solidFill>
              </a:defRPr>
            </a:lvl3pPr>
            <a:lvl4pPr marL="0" indent="1370130" algn="ctr">
              <a:spcBef>
                <a:spcPts val="0"/>
              </a:spcBef>
              <a:buSzTx/>
              <a:buNone/>
              <a:defRPr sz="4900">
                <a:solidFill>
                  <a:srgbClr val="333E47"/>
                </a:solidFill>
              </a:defRPr>
            </a:lvl4pPr>
            <a:lvl5pPr marL="0" indent="1826841"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737023" y="777879"/>
            <a:ext cx="361878" cy="369332"/>
          </a:xfrm>
          <a:prstGeom prst="rect">
            <a:avLst/>
          </a:prstGeom>
        </p:spPr>
        <p:txBody>
          <a:bodyPr/>
          <a:lstStyle>
            <a:lvl1pPr defTabSz="912546">
              <a:defRPr sz="2400"/>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420357346"/>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16" y="519380"/>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08" y="2601166"/>
            <a:ext cx="8745285" cy="277000"/>
          </a:xfrm>
          <a:prstGeom prst="rect">
            <a:avLst/>
          </a:prstGeom>
        </p:spPr>
        <p:txBody>
          <a:bodyPr>
            <a:normAutofit/>
          </a:bodyPr>
          <a:lstStyle>
            <a:lvl1pPr>
              <a:spcBef>
                <a:spcPts val="0"/>
              </a:spcBef>
              <a:defRPr sz="1800">
                <a:solidFill>
                  <a:srgbClr val="000000"/>
                </a:solidFill>
              </a:defRPr>
            </a:lvl1pPr>
            <a:lvl2pPr indent="456708">
              <a:spcBef>
                <a:spcPts val="0"/>
              </a:spcBef>
              <a:defRPr sz="1800">
                <a:solidFill>
                  <a:srgbClr val="000000"/>
                </a:solidFill>
              </a:defRPr>
            </a:lvl2pPr>
            <a:lvl3pPr marL="0" indent="913418">
              <a:spcBef>
                <a:spcPts val="0"/>
              </a:spcBef>
              <a:buSzTx/>
              <a:buNone/>
              <a:defRPr sz="1800">
                <a:solidFill>
                  <a:srgbClr val="000000"/>
                </a:solidFill>
              </a:defRPr>
            </a:lvl3pPr>
            <a:lvl4pPr marL="0" indent="1370130">
              <a:spcBef>
                <a:spcPts val="0"/>
              </a:spcBef>
              <a:buSzTx/>
              <a:buNone/>
              <a:defRPr sz="1800">
                <a:solidFill>
                  <a:srgbClr val="000000"/>
                </a:solidFill>
              </a:defRPr>
            </a:lvl4pPr>
            <a:lvl5pPr marL="0" indent="182684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017469756"/>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16" y="519380"/>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375166951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260" y="3818964"/>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88" name="Shape 88"/>
          <p:cNvSpPr>
            <a:spLocks noGrp="1"/>
          </p:cNvSpPr>
          <p:nvPr>
            <p:ph type="body" sz="quarter" idx="1"/>
          </p:nvPr>
        </p:nvSpPr>
        <p:spPr>
          <a:xfrm>
            <a:off x="6286731" y="5915181"/>
            <a:ext cx="7530691" cy="754054"/>
          </a:xfrm>
          <a:prstGeom prst="rect">
            <a:avLst/>
          </a:prstGeom>
        </p:spPr>
        <p:txBody>
          <a:bodyPr>
            <a:normAutofit/>
          </a:bodyPr>
          <a:lstStyle>
            <a:lvl1pPr algn="ctr">
              <a:spcBef>
                <a:spcPts val="0"/>
              </a:spcBef>
              <a:defRPr sz="4900">
                <a:solidFill>
                  <a:srgbClr val="333E47"/>
                </a:solidFill>
              </a:defRPr>
            </a:lvl1pPr>
            <a:lvl2pPr indent="456708" algn="ctr">
              <a:spcBef>
                <a:spcPts val="0"/>
              </a:spcBef>
              <a:defRPr sz="4900">
                <a:solidFill>
                  <a:srgbClr val="333E47"/>
                </a:solidFill>
              </a:defRPr>
            </a:lvl2pPr>
            <a:lvl3pPr marL="0" indent="913418" algn="ctr">
              <a:spcBef>
                <a:spcPts val="0"/>
              </a:spcBef>
              <a:buSzTx/>
              <a:buNone/>
              <a:defRPr sz="4900">
                <a:solidFill>
                  <a:srgbClr val="333E47"/>
                </a:solidFill>
              </a:defRPr>
            </a:lvl3pPr>
            <a:lvl4pPr marL="0" indent="1370130" algn="ctr">
              <a:spcBef>
                <a:spcPts val="0"/>
              </a:spcBef>
              <a:buSzTx/>
              <a:buNone/>
              <a:defRPr sz="4900">
                <a:solidFill>
                  <a:srgbClr val="333E47"/>
                </a:solidFill>
              </a:defRPr>
            </a:lvl4pPr>
            <a:lvl5pPr marL="0" indent="1826841"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737023" y="777879"/>
            <a:ext cx="361878" cy="369332"/>
          </a:xfrm>
          <a:prstGeom prst="rect">
            <a:avLst/>
          </a:prstGeom>
        </p:spPr>
        <p:txBody>
          <a:bodyPr/>
          <a:lstStyle>
            <a:lvl1pPr defTabSz="912546">
              <a:defRPr sz="2400"/>
            </a:lvl1pPr>
          </a:lstStyle>
          <a:p>
            <a:fld id="{86CB4B4D-7CA3-9044-876B-883B54F8677D}" type="slidenum">
              <a:rPr lang="uk-UA" smtClean="0"/>
              <a:pPr/>
              <a:t>‹#›</a:t>
            </a:fld>
            <a:endParaRPr lang="uk-UA" dirty="0"/>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0" y="3818954"/>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08" y="5915181"/>
            <a:ext cx="7530690" cy="754054"/>
          </a:xfrm>
          <a:prstGeom prst="rect">
            <a:avLst/>
          </a:prstGeom>
        </p:spPr>
        <p:txBody>
          <a:bodyPr>
            <a:normAutofit/>
          </a:bodyPr>
          <a:lstStyle>
            <a:lvl1pPr algn="ctr">
              <a:spcBef>
                <a:spcPts val="0"/>
              </a:spcBef>
              <a:defRPr sz="4900">
                <a:solidFill>
                  <a:srgbClr val="333E47"/>
                </a:solidFill>
              </a:defRPr>
            </a:lvl1pPr>
            <a:lvl2pPr indent="456858" algn="ctr">
              <a:spcBef>
                <a:spcPts val="0"/>
              </a:spcBef>
              <a:defRPr sz="4900">
                <a:solidFill>
                  <a:srgbClr val="333E47"/>
                </a:solidFill>
              </a:defRPr>
            </a:lvl2pPr>
            <a:lvl3pPr marL="0" indent="913716" algn="ctr">
              <a:spcBef>
                <a:spcPts val="0"/>
              </a:spcBef>
              <a:buSzTx/>
              <a:buNone/>
              <a:defRPr sz="4900">
                <a:solidFill>
                  <a:srgbClr val="333E47"/>
                </a:solidFill>
              </a:defRPr>
            </a:lvl3pPr>
            <a:lvl4pPr marL="0" indent="1370573" algn="ctr">
              <a:spcBef>
                <a:spcPts val="0"/>
              </a:spcBef>
              <a:buSzTx/>
              <a:buNone/>
              <a:defRPr sz="4900">
                <a:solidFill>
                  <a:srgbClr val="333E47"/>
                </a:solidFill>
              </a:defRPr>
            </a:lvl4pPr>
            <a:lvl5pPr marL="0" indent="182743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44742758"/>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16" y="519368"/>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08" y="2601153"/>
            <a:ext cx="8745285" cy="277000"/>
          </a:xfrm>
          <a:prstGeom prst="rect">
            <a:avLst/>
          </a:prstGeom>
        </p:spPr>
        <p:txBody>
          <a:bodyPr>
            <a:normAutofit/>
          </a:bodyPr>
          <a:lstStyle>
            <a:lvl1pPr>
              <a:spcBef>
                <a:spcPts val="0"/>
              </a:spcBef>
              <a:defRPr sz="1800">
                <a:solidFill>
                  <a:srgbClr val="000000"/>
                </a:solidFill>
              </a:defRPr>
            </a:lvl1pPr>
            <a:lvl2pPr indent="456858">
              <a:spcBef>
                <a:spcPts val="0"/>
              </a:spcBef>
              <a:defRPr sz="1800">
                <a:solidFill>
                  <a:srgbClr val="000000"/>
                </a:solidFill>
              </a:defRPr>
            </a:lvl2pPr>
            <a:lvl3pPr marL="0" indent="913716">
              <a:spcBef>
                <a:spcPts val="0"/>
              </a:spcBef>
              <a:buSzTx/>
              <a:buNone/>
              <a:defRPr sz="1800">
                <a:solidFill>
                  <a:srgbClr val="000000"/>
                </a:solidFill>
              </a:defRPr>
            </a:lvl3pPr>
            <a:lvl4pPr marL="0" indent="1370573">
              <a:spcBef>
                <a:spcPts val="0"/>
              </a:spcBef>
              <a:buSzTx/>
              <a:buNone/>
              <a:defRPr sz="1800">
                <a:solidFill>
                  <a:srgbClr val="000000"/>
                </a:solidFill>
              </a:defRPr>
            </a:lvl4pPr>
            <a:lvl5pPr marL="0" indent="18274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3797291582"/>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005216" y="519368"/>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66" name="Shape 166"/>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500131284"/>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92582075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59" y="3818949"/>
            <a:ext cx="9641583" cy="1646606"/>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81" name="Shape 181"/>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991" algn="ctr">
              <a:spcBef>
                <a:spcPts val="0"/>
              </a:spcBef>
              <a:defRPr sz="4900">
                <a:solidFill>
                  <a:srgbClr val="333E47"/>
                </a:solidFill>
              </a:defRPr>
            </a:lvl2pPr>
            <a:lvl3pPr marL="0" indent="913982" algn="ctr">
              <a:spcBef>
                <a:spcPts val="0"/>
              </a:spcBef>
              <a:buSzTx/>
              <a:buNone/>
              <a:defRPr sz="4900">
                <a:solidFill>
                  <a:srgbClr val="333E47"/>
                </a:solidFill>
              </a:defRPr>
            </a:lvl3pPr>
            <a:lvl4pPr marL="0" indent="1370972" algn="ctr">
              <a:spcBef>
                <a:spcPts val="0"/>
              </a:spcBef>
              <a:buSzTx/>
              <a:buNone/>
              <a:defRPr sz="4900">
                <a:solidFill>
                  <a:srgbClr val="333E47"/>
                </a:solidFill>
              </a:defRPr>
            </a:lvl4pPr>
            <a:lvl5pPr marL="0" indent="182796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324493414"/>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5231259" y="3818949"/>
            <a:ext cx="9641583" cy="1646606"/>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90" name="Shape 190"/>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991" algn="ctr">
              <a:spcBef>
                <a:spcPts val="0"/>
              </a:spcBef>
              <a:defRPr sz="4900">
                <a:solidFill>
                  <a:srgbClr val="333E47"/>
                </a:solidFill>
              </a:defRPr>
            </a:lvl2pPr>
            <a:lvl3pPr marL="0" indent="913982" algn="ctr">
              <a:spcBef>
                <a:spcPts val="0"/>
              </a:spcBef>
              <a:buSzTx/>
              <a:buNone/>
              <a:defRPr sz="4900">
                <a:solidFill>
                  <a:srgbClr val="333E47"/>
                </a:solidFill>
              </a:defRPr>
            </a:lvl3pPr>
            <a:lvl4pPr marL="0" indent="1370972" algn="ctr">
              <a:spcBef>
                <a:spcPts val="0"/>
              </a:spcBef>
              <a:buSzTx/>
              <a:buNone/>
              <a:defRPr sz="4900">
                <a:solidFill>
                  <a:srgbClr val="333E47"/>
                </a:solidFill>
              </a:defRPr>
            </a:lvl4pPr>
            <a:lvl5pPr marL="0" indent="182796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1464217334"/>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199" name="Shape 199"/>
          <p:cNvSpPr>
            <a:spLocks noGrp="1"/>
          </p:cNvSpPr>
          <p:nvPr>
            <p:ph type="body" idx="1"/>
          </p:nvPr>
        </p:nvSpPr>
        <p:spPr>
          <a:xfrm>
            <a:off x="1005205" y="2601149"/>
            <a:ext cx="18093690" cy="7464172"/>
          </a:xfrm>
          <a:prstGeom prst="rect">
            <a:avLst/>
          </a:prstGeom>
        </p:spPr>
        <p:txBody>
          <a:bodyPr>
            <a:normAutofit/>
          </a:bodyPr>
          <a:lstStyle>
            <a:lvl1pPr>
              <a:spcBef>
                <a:spcPts val="0"/>
              </a:spcBef>
              <a:defRPr sz="1800">
                <a:solidFill>
                  <a:srgbClr val="000000"/>
                </a:solidFill>
              </a:defRPr>
            </a:lvl1pPr>
            <a:lvl2pPr indent="456991">
              <a:spcBef>
                <a:spcPts val="0"/>
              </a:spcBef>
              <a:defRPr sz="1800">
                <a:solidFill>
                  <a:srgbClr val="000000"/>
                </a:solidFill>
              </a:defRPr>
            </a:lvl2pPr>
            <a:lvl3pPr marL="0" indent="913982">
              <a:spcBef>
                <a:spcPts val="0"/>
              </a:spcBef>
              <a:buSzTx/>
              <a:buNone/>
              <a:defRPr sz="1800">
                <a:solidFill>
                  <a:srgbClr val="000000"/>
                </a:solidFill>
              </a:defRPr>
            </a:lvl3pPr>
            <a:lvl4pPr marL="0" indent="1370972">
              <a:spcBef>
                <a:spcPts val="0"/>
              </a:spcBef>
              <a:buSzTx/>
              <a:buNone/>
              <a:defRPr sz="1800">
                <a:solidFill>
                  <a:srgbClr val="000000"/>
                </a:solidFill>
              </a:defRPr>
            </a:lvl4pPr>
            <a:lvl5pPr marL="0" indent="182796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650698497"/>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08" name="Shape 208"/>
          <p:cNvSpPr>
            <a:spLocks noGrp="1"/>
          </p:cNvSpPr>
          <p:nvPr>
            <p:ph type="body" sz="half" idx="1"/>
          </p:nvPr>
        </p:nvSpPr>
        <p:spPr>
          <a:xfrm>
            <a:off x="1005208" y="2601149"/>
            <a:ext cx="8745285" cy="7464172"/>
          </a:xfrm>
          <a:prstGeom prst="rect">
            <a:avLst/>
          </a:prstGeom>
        </p:spPr>
        <p:txBody>
          <a:bodyPr>
            <a:normAutofit/>
          </a:bodyPr>
          <a:lstStyle>
            <a:lvl1pPr>
              <a:spcBef>
                <a:spcPts val="0"/>
              </a:spcBef>
              <a:defRPr sz="1800">
                <a:solidFill>
                  <a:srgbClr val="000000"/>
                </a:solidFill>
              </a:defRPr>
            </a:lvl1pPr>
            <a:lvl2pPr indent="456991">
              <a:spcBef>
                <a:spcPts val="0"/>
              </a:spcBef>
              <a:defRPr sz="1800">
                <a:solidFill>
                  <a:srgbClr val="000000"/>
                </a:solidFill>
              </a:defRPr>
            </a:lvl2pPr>
            <a:lvl3pPr marL="0" indent="913982">
              <a:spcBef>
                <a:spcPts val="0"/>
              </a:spcBef>
              <a:buSzTx/>
              <a:buNone/>
              <a:defRPr sz="1800">
                <a:solidFill>
                  <a:srgbClr val="000000"/>
                </a:solidFill>
              </a:defRPr>
            </a:lvl3pPr>
            <a:lvl4pPr marL="0" indent="1370972">
              <a:spcBef>
                <a:spcPts val="0"/>
              </a:spcBef>
              <a:buSzTx/>
              <a:buNone/>
              <a:defRPr sz="1800">
                <a:solidFill>
                  <a:srgbClr val="000000"/>
                </a:solidFill>
              </a:defRPr>
            </a:lvl4pPr>
            <a:lvl5pPr marL="0" indent="182796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62520512"/>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17" name="Shape 217"/>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1183164404"/>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289362568"/>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8" Type="http://schemas.openxmlformats.org/officeDocument/2006/relationships/slideLayout" Target="../slideLayouts/slideLayout85.xml"/><Relationship Id="rId51" Type="http://schemas.openxmlformats.org/officeDocument/2006/relationships/theme" Target="../theme/theme4.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1" Type="http://schemas.openxmlformats.org/officeDocument/2006/relationships/slideLayout" Target="../slideLayouts/slideLayout78.xml"/><Relationship Id="rId6"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42" Type="http://schemas.openxmlformats.org/officeDocument/2006/relationships/slideLayout" Target="../slideLayouts/slideLayout169.xml"/><Relationship Id="rId47" Type="http://schemas.openxmlformats.org/officeDocument/2006/relationships/slideLayout" Target="../slideLayouts/slideLayout174.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9" Type="http://schemas.openxmlformats.org/officeDocument/2006/relationships/slideLayout" Target="../slideLayouts/slideLayout156.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45" Type="http://schemas.openxmlformats.org/officeDocument/2006/relationships/slideLayout" Target="../slideLayouts/slideLayout172.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49" Type="http://schemas.openxmlformats.org/officeDocument/2006/relationships/theme" Target="../theme/theme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4" Type="http://schemas.openxmlformats.org/officeDocument/2006/relationships/slideLayout" Target="../slideLayouts/slideLayout171.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 Id="rId48" Type="http://schemas.openxmlformats.org/officeDocument/2006/relationships/slideLayout" Target="../slideLayouts/slideLayout175.xml"/><Relationship Id="rId8" Type="http://schemas.openxmlformats.org/officeDocument/2006/relationships/slideLayout" Target="../slideLayouts/slideLayout135.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46" Type="http://schemas.openxmlformats.org/officeDocument/2006/relationships/slideLayout" Target="../slideLayouts/slideLayout173.xml"/><Relationship Id="rId20" Type="http://schemas.openxmlformats.org/officeDocument/2006/relationships/slideLayout" Target="../slideLayouts/slideLayout147.xml"/><Relationship Id="rId41" Type="http://schemas.openxmlformats.org/officeDocument/2006/relationships/slideLayout" Target="../slideLayouts/slideLayout168.xml"/><Relationship Id="rId1" Type="http://schemas.openxmlformats.org/officeDocument/2006/relationships/slideLayout" Target="../slideLayouts/slideLayout128.xml"/><Relationship Id="rId6"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643"/>
            <a:ext cx="18093690" cy="21847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005205" y="2637367"/>
            <a:ext cx="18093690" cy="866563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616395" y="754915"/>
            <a:ext cx="482504" cy="492443"/>
          </a:xfrm>
          <a:prstGeom prst="rect">
            <a:avLst/>
          </a:prstGeom>
          <a:ln w="12700">
            <a:miter lim="400000"/>
          </a:ln>
        </p:spPr>
        <p:txBody>
          <a:bodyPr wrap="none" lIns="0" tIns="0" rIns="0" bIns="0">
            <a:spAutoFit/>
          </a:bodyPr>
          <a:lstStyle>
            <a:lvl1pPr algn="r" defTabSz="785813">
              <a:defRPr sz="3200">
                <a:solidFill>
                  <a:srgbClr val="333E47"/>
                </a:solidFill>
              </a:defRPr>
            </a:lvl1pPr>
          </a:lstStyle>
          <a:p>
            <a:fld id="{86CB4B4D-7CA3-9044-876B-883B54F8677D}" type="slidenum">
              <a:rPr lang="uk-UA" smtClean="0"/>
              <a:pPr/>
              <a:t>‹#›</a:t>
            </a:fld>
            <a:endParaRPr lang="uk-U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60" r:id="rId10"/>
    <p:sldLayoutId id="2147483662" r:id="rId11"/>
    <p:sldLayoutId id="2147483664"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6" r:id="rId32"/>
    <p:sldLayoutId id="2147483687" r:id="rId33"/>
    <p:sldLayoutId id="2147483688" r:id="rId34"/>
    <p:sldLayoutId id="2147483689" r:id="rId35"/>
    <p:sldLayoutId id="2147483690"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2" r:id="rId48"/>
  </p:sldLayoutIdLst>
  <p:transition spd="med"/>
  <p:hf sldNum="0" hdr="0" ftr="0" dt="0"/>
  <p:txStyles>
    <p:titleStyle>
      <a:lvl1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1pPr>
      <a:lvl2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p:titleStyle>
    <p:bodyStyle>
      <a:lvl1pPr marL="0" marR="0" indent="0"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7501"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4999"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42501"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37184" marR="0" indent="-294679"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714877"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500692"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86515"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6264"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12546"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6881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2509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81372"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37639"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9390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50183"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392630" y="784932"/>
            <a:ext cx="17318844" cy="1883833"/>
          </a:xfrm>
          <a:prstGeom prst="rect">
            <a:avLst/>
          </a:prstGeom>
          <a:ln w="12700">
            <a:miter lim="400000"/>
          </a:ln>
          <a:extLst>
            <a:ext uri="{C572A759-6A51-4108-AA02-DFA0A04FC94B}">
              <ma14:wrappingTextBoxFlag xmlns="" xmlns:ma14="http://schemas.microsoft.com/office/mac/drawingml/2011/main" val="1"/>
            </a:ext>
          </a:extLst>
        </p:spPr>
        <p:txBody>
          <a:bodyPr lIns="41853" tIns="41853" rIns="41853" bIns="41853" anchor="ctr">
            <a:normAutofit/>
          </a:bodyPr>
          <a:lstStyle/>
          <a:p>
            <a:r>
              <a:t>Title Text</a:t>
            </a:r>
          </a:p>
        </p:txBody>
      </p:sp>
      <p:sp>
        <p:nvSpPr>
          <p:cNvPr id="3" name="Shape 3"/>
          <p:cNvSpPr>
            <a:spLocks noGrp="1"/>
          </p:cNvSpPr>
          <p:nvPr>
            <p:ph type="body" idx="1"/>
          </p:nvPr>
        </p:nvSpPr>
        <p:spPr>
          <a:xfrm>
            <a:off x="1392630" y="2668765"/>
            <a:ext cx="17318844" cy="7587662"/>
          </a:xfrm>
          <a:prstGeom prst="rect">
            <a:avLst/>
          </a:prstGeom>
          <a:ln w="12700">
            <a:miter lim="400000"/>
          </a:ln>
          <a:extLst>
            <a:ext uri="{C572A759-6A51-4108-AA02-DFA0A04FC94B}">
              <ma14:wrappingTextBoxFlag xmlns="" xmlns:ma14="http://schemas.microsoft.com/office/mac/drawingml/2011/main" val="1"/>
            </a:ext>
          </a:extLst>
        </p:spPr>
        <p:txBody>
          <a:bodyPr lIns="41853" tIns="41853" rIns="41853" bIns="41853"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9833453" y="10779725"/>
            <a:ext cx="426729" cy="392145"/>
          </a:xfrm>
          <a:prstGeom prst="rect">
            <a:avLst/>
          </a:prstGeom>
          <a:ln w="12700">
            <a:miter lim="400000"/>
          </a:ln>
        </p:spPr>
        <p:txBody>
          <a:bodyPr wrap="none" lIns="41853" tIns="41853" rIns="41853" bIns="41853">
            <a:spAutoFit/>
          </a:bodyPr>
          <a:lstStyle>
            <a:lvl1pPr>
              <a:defRPr sz="2000"/>
            </a:lvl1pPr>
          </a:lstStyle>
          <a:p>
            <a:pPr algn="ctr" defTabSz="680118"/>
            <a:fld id="{86CB4B4D-7CA3-9044-876B-883B54F8677D}" type="slidenum">
              <a:rPr lang="uk-UA" smtClean="0">
                <a:latin typeface="Helvetica Light"/>
                <a:ea typeface="Helvetica Light"/>
                <a:cs typeface="Helvetica Light"/>
                <a:sym typeface="Helvetica Light"/>
              </a:rPr>
              <a:pPr algn="ctr" defTabSz="680118"/>
              <a:t>‹#›</a:t>
            </a:fld>
            <a:endParaRPr lang="uk-UA" dirty="0">
              <a:latin typeface="Helvetica Light"/>
              <a:ea typeface="Helvetica Light"/>
              <a:cs typeface="Helvetica Light"/>
              <a:sym typeface="Helvetica Light"/>
            </a:endParaRPr>
          </a:p>
        </p:txBody>
      </p:sp>
    </p:spTree>
    <p:extLst>
      <p:ext uri="{BB962C8B-B14F-4D97-AF65-F5344CB8AC3E}">
        <p14:creationId xmlns:p14="http://schemas.microsoft.com/office/powerpoint/2010/main" val="26880201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37" r:id="rId14"/>
    <p:sldLayoutId id="2147483738" r:id="rId15"/>
    <p:sldLayoutId id="2147483739" r:id="rId16"/>
    <p:sldLayoutId id="2147483740" r:id="rId17"/>
    <p:sldLayoutId id="2147483742" r:id="rId18"/>
  </p:sldLayoutIdLst>
  <p:transition spd="med"/>
  <p:hf sldNum="0" hdr="0" ftr="0" dt="0"/>
  <p:txStyles>
    <p:titleStyle>
      <a:lvl1pPr marL="0" marR="0" indent="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1pPr>
      <a:lvl2pPr marL="0" marR="0" indent="18834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2pPr>
      <a:lvl3pPr marL="0" marR="0" indent="37668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3pPr>
      <a:lvl4pPr marL="0" marR="0" indent="565021"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4pPr>
      <a:lvl5pPr marL="0" marR="0" indent="75336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5pPr>
      <a:lvl6pPr marL="0" marR="0" indent="94170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6pPr>
      <a:lvl7pPr marL="0" marR="0" indent="113004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7pPr>
      <a:lvl8pPr marL="0" marR="0" indent="1318379"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8pPr>
      <a:lvl9pPr marL="0" marR="0" indent="150672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9pPr>
    </p:titleStyle>
    <p:bodyStyle>
      <a:lvl1pPr marL="523166"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1pPr>
      <a:lvl2pPr marL="1046333"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2pPr>
      <a:lvl3pPr marL="1569499"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3pPr>
      <a:lvl4pPr marL="2092666"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4pPr>
      <a:lvl5pPr marL="2615832"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5pPr>
      <a:lvl6pPr marL="3138997"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6pPr>
      <a:lvl7pPr marL="3662166"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7pPr>
      <a:lvl8pPr marL="4185333"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8pPr>
      <a:lvl9pPr marL="4708496"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1pPr>
      <a:lvl2pPr marL="0" marR="0" indent="18834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2pPr>
      <a:lvl3pPr marL="0" marR="0" indent="37668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3pPr>
      <a:lvl4pPr marL="0" marR="0" indent="565021"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4pPr>
      <a:lvl5pPr marL="0" marR="0" indent="75336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5pPr>
      <a:lvl6pPr marL="0" marR="0" indent="94170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6pPr>
      <a:lvl7pPr marL="0" marR="0" indent="113004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7pPr>
      <a:lvl8pPr marL="0" marR="0" indent="1318379"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8pPr>
      <a:lvl9pPr marL="0" marR="0" indent="150672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82157" y="601784"/>
            <a:ext cx="17339786" cy="21847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82157" y="3008900"/>
            <a:ext cx="17339786" cy="7171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82157" y="10476211"/>
            <a:ext cx="4523423" cy="601780"/>
          </a:xfrm>
          <a:prstGeom prst="rect">
            <a:avLst/>
          </a:prstGeom>
        </p:spPr>
        <p:txBody>
          <a:bodyPr vert="horz" lIns="91440" tIns="45720" rIns="91440" bIns="45720" rtlCol="0" anchor="ctr"/>
          <a:lstStyle>
            <a:lvl1pPr algn="l">
              <a:defRPr sz="1483">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6659483" y="10476211"/>
            <a:ext cx="6785134" cy="601780"/>
          </a:xfrm>
          <a:prstGeom prst="rect">
            <a:avLst/>
          </a:prstGeom>
        </p:spPr>
        <p:txBody>
          <a:bodyPr vert="horz" lIns="91440" tIns="45720" rIns="91440" bIns="45720" rtlCol="0" anchor="ctr"/>
          <a:lstStyle>
            <a:lvl1pPr algn="ctr">
              <a:defRPr sz="1483">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14198520" y="10476211"/>
            <a:ext cx="4523423" cy="601780"/>
          </a:xfrm>
          <a:prstGeom prst="rect">
            <a:avLst/>
          </a:prstGeom>
        </p:spPr>
        <p:txBody>
          <a:bodyPr vert="horz" lIns="91440" tIns="45720" rIns="91440" bIns="45720" rtlCol="0" anchor="ctr"/>
          <a:lstStyle>
            <a:lvl1pPr algn="r">
              <a:defRPr sz="1483">
                <a:solidFill>
                  <a:schemeClr val="tx1">
                    <a:tint val="75000"/>
                  </a:schemeClr>
                </a:solidFill>
              </a:defRPr>
            </a:lvl1pPr>
          </a:lstStyle>
          <a:p>
            <a:fld id="{6C327133-3BFA-447B-B9B1-580FB5C63F7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788352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sldNum="0" hdr="0" ftr="0" dt="0"/>
  <p:txStyles>
    <p:titleStyle>
      <a:lvl1pPr algn="l" defTabSz="1130267" rtl="0" eaLnBrk="1" latinLnBrk="0" hangingPunct="1">
        <a:lnSpc>
          <a:spcPct val="90000"/>
        </a:lnSpc>
        <a:spcBef>
          <a:spcPct val="0"/>
        </a:spcBef>
        <a:buNone/>
        <a:defRPr sz="5439" kern="1200">
          <a:solidFill>
            <a:schemeClr val="tx1"/>
          </a:solidFill>
          <a:latin typeface="+mj-lt"/>
          <a:ea typeface="+mj-ea"/>
          <a:cs typeface="+mj-cs"/>
        </a:defRPr>
      </a:lvl1pPr>
    </p:titleStyle>
    <p:bodyStyle>
      <a:lvl1pPr marL="282567" indent="-282567" algn="l" defTabSz="1130267" rtl="0" eaLnBrk="1" latinLnBrk="0" hangingPunct="1">
        <a:lnSpc>
          <a:spcPct val="90000"/>
        </a:lnSpc>
        <a:spcBef>
          <a:spcPts val="1236"/>
        </a:spcBef>
        <a:buFont typeface="Arial" panose="020B0604020202020204" pitchFamily="34" charset="0"/>
        <a:buChar char="•"/>
        <a:defRPr sz="3461" kern="1200">
          <a:solidFill>
            <a:schemeClr val="tx1"/>
          </a:solidFill>
          <a:latin typeface="+mn-lt"/>
          <a:ea typeface="+mn-ea"/>
          <a:cs typeface="+mn-cs"/>
        </a:defRPr>
      </a:lvl1pPr>
      <a:lvl2pPr marL="847700" indent="-282567" algn="l" defTabSz="1130267" rtl="0" eaLnBrk="1" latinLnBrk="0" hangingPunct="1">
        <a:lnSpc>
          <a:spcPct val="90000"/>
        </a:lnSpc>
        <a:spcBef>
          <a:spcPts val="618"/>
        </a:spcBef>
        <a:buFont typeface="Arial" panose="020B0604020202020204" pitchFamily="34" charset="0"/>
        <a:buChar char="•"/>
        <a:defRPr sz="2967" kern="1200">
          <a:solidFill>
            <a:schemeClr val="tx1"/>
          </a:solidFill>
          <a:latin typeface="+mn-lt"/>
          <a:ea typeface="+mn-ea"/>
          <a:cs typeface="+mn-cs"/>
        </a:defRPr>
      </a:lvl2pPr>
      <a:lvl3pPr marL="1412834" indent="-282567" algn="l" defTabSz="1130267" rtl="0" eaLnBrk="1" latinLnBrk="0" hangingPunct="1">
        <a:lnSpc>
          <a:spcPct val="90000"/>
        </a:lnSpc>
        <a:spcBef>
          <a:spcPts val="618"/>
        </a:spcBef>
        <a:buFont typeface="Arial" panose="020B0604020202020204" pitchFamily="34" charset="0"/>
        <a:buChar char="•"/>
        <a:defRPr sz="2472" kern="1200">
          <a:solidFill>
            <a:schemeClr val="tx1"/>
          </a:solidFill>
          <a:latin typeface="+mn-lt"/>
          <a:ea typeface="+mn-ea"/>
          <a:cs typeface="+mn-cs"/>
        </a:defRPr>
      </a:lvl3pPr>
      <a:lvl4pPr marL="1977967" indent="-282567" algn="l" defTabSz="1130267" rtl="0" eaLnBrk="1" latinLnBrk="0" hangingPunct="1">
        <a:lnSpc>
          <a:spcPct val="90000"/>
        </a:lnSpc>
        <a:spcBef>
          <a:spcPts val="618"/>
        </a:spcBef>
        <a:buFont typeface="Arial" panose="020B0604020202020204" pitchFamily="34" charset="0"/>
        <a:buChar char="•"/>
        <a:defRPr sz="2225" kern="1200">
          <a:solidFill>
            <a:schemeClr val="tx1"/>
          </a:solidFill>
          <a:latin typeface="+mn-lt"/>
          <a:ea typeface="+mn-ea"/>
          <a:cs typeface="+mn-cs"/>
        </a:defRPr>
      </a:lvl4pPr>
      <a:lvl5pPr marL="2543101" indent="-282567" algn="l" defTabSz="1130267" rtl="0" eaLnBrk="1" latinLnBrk="0" hangingPunct="1">
        <a:lnSpc>
          <a:spcPct val="90000"/>
        </a:lnSpc>
        <a:spcBef>
          <a:spcPts val="618"/>
        </a:spcBef>
        <a:buFont typeface="Arial" panose="020B0604020202020204" pitchFamily="34" charset="0"/>
        <a:buChar char="•"/>
        <a:defRPr sz="2225" kern="1200">
          <a:solidFill>
            <a:schemeClr val="tx1"/>
          </a:solidFill>
          <a:latin typeface="+mn-lt"/>
          <a:ea typeface="+mn-ea"/>
          <a:cs typeface="+mn-cs"/>
        </a:defRPr>
      </a:lvl5pPr>
      <a:lvl6pPr marL="3108234" indent="-282567" algn="l" defTabSz="1130267" rtl="0" eaLnBrk="1" latinLnBrk="0" hangingPunct="1">
        <a:lnSpc>
          <a:spcPct val="90000"/>
        </a:lnSpc>
        <a:spcBef>
          <a:spcPts val="618"/>
        </a:spcBef>
        <a:buFont typeface="Arial" panose="020B0604020202020204" pitchFamily="34" charset="0"/>
        <a:buChar char="•"/>
        <a:defRPr sz="2225" kern="1200">
          <a:solidFill>
            <a:schemeClr val="tx1"/>
          </a:solidFill>
          <a:latin typeface="+mn-lt"/>
          <a:ea typeface="+mn-ea"/>
          <a:cs typeface="+mn-cs"/>
        </a:defRPr>
      </a:lvl6pPr>
      <a:lvl7pPr marL="3673368" indent="-282567" algn="l" defTabSz="1130267" rtl="0" eaLnBrk="1" latinLnBrk="0" hangingPunct="1">
        <a:lnSpc>
          <a:spcPct val="90000"/>
        </a:lnSpc>
        <a:spcBef>
          <a:spcPts val="618"/>
        </a:spcBef>
        <a:buFont typeface="Arial" panose="020B0604020202020204" pitchFamily="34" charset="0"/>
        <a:buChar char="•"/>
        <a:defRPr sz="2225" kern="1200">
          <a:solidFill>
            <a:schemeClr val="tx1"/>
          </a:solidFill>
          <a:latin typeface="+mn-lt"/>
          <a:ea typeface="+mn-ea"/>
          <a:cs typeface="+mn-cs"/>
        </a:defRPr>
      </a:lvl7pPr>
      <a:lvl8pPr marL="4238501" indent="-282567" algn="l" defTabSz="1130267" rtl="0" eaLnBrk="1" latinLnBrk="0" hangingPunct="1">
        <a:lnSpc>
          <a:spcPct val="90000"/>
        </a:lnSpc>
        <a:spcBef>
          <a:spcPts val="618"/>
        </a:spcBef>
        <a:buFont typeface="Arial" panose="020B0604020202020204" pitchFamily="34" charset="0"/>
        <a:buChar char="•"/>
        <a:defRPr sz="2225" kern="1200">
          <a:solidFill>
            <a:schemeClr val="tx1"/>
          </a:solidFill>
          <a:latin typeface="+mn-lt"/>
          <a:ea typeface="+mn-ea"/>
          <a:cs typeface="+mn-cs"/>
        </a:defRPr>
      </a:lvl8pPr>
      <a:lvl9pPr marL="4803635" indent="-282567" algn="l" defTabSz="1130267" rtl="0" eaLnBrk="1" latinLnBrk="0" hangingPunct="1">
        <a:lnSpc>
          <a:spcPct val="90000"/>
        </a:lnSpc>
        <a:spcBef>
          <a:spcPts val="618"/>
        </a:spcBef>
        <a:buFont typeface="Arial" panose="020B0604020202020204" pitchFamily="34" charset="0"/>
        <a:buChar char="•"/>
        <a:defRPr sz="2225" kern="1200">
          <a:solidFill>
            <a:schemeClr val="tx1"/>
          </a:solidFill>
          <a:latin typeface="+mn-lt"/>
          <a:ea typeface="+mn-ea"/>
          <a:cs typeface="+mn-cs"/>
        </a:defRPr>
      </a:lvl9pPr>
    </p:bodyStyle>
    <p:otherStyle>
      <a:defPPr>
        <a:defRPr lang="en-US"/>
      </a:defPPr>
      <a:lvl1pPr marL="0" algn="l" defTabSz="1130267" rtl="0" eaLnBrk="1" latinLnBrk="0" hangingPunct="1">
        <a:defRPr sz="2225" kern="1200">
          <a:solidFill>
            <a:schemeClr val="tx1"/>
          </a:solidFill>
          <a:latin typeface="+mn-lt"/>
          <a:ea typeface="+mn-ea"/>
          <a:cs typeface="+mn-cs"/>
        </a:defRPr>
      </a:lvl1pPr>
      <a:lvl2pPr marL="565133" algn="l" defTabSz="1130267" rtl="0" eaLnBrk="1" latinLnBrk="0" hangingPunct="1">
        <a:defRPr sz="2225" kern="1200">
          <a:solidFill>
            <a:schemeClr val="tx1"/>
          </a:solidFill>
          <a:latin typeface="+mn-lt"/>
          <a:ea typeface="+mn-ea"/>
          <a:cs typeface="+mn-cs"/>
        </a:defRPr>
      </a:lvl2pPr>
      <a:lvl3pPr marL="1130267" algn="l" defTabSz="1130267" rtl="0" eaLnBrk="1" latinLnBrk="0" hangingPunct="1">
        <a:defRPr sz="2225" kern="1200">
          <a:solidFill>
            <a:schemeClr val="tx1"/>
          </a:solidFill>
          <a:latin typeface="+mn-lt"/>
          <a:ea typeface="+mn-ea"/>
          <a:cs typeface="+mn-cs"/>
        </a:defRPr>
      </a:lvl3pPr>
      <a:lvl4pPr marL="1695400" algn="l" defTabSz="1130267" rtl="0" eaLnBrk="1" latinLnBrk="0" hangingPunct="1">
        <a:defRPr sz="2225" kern="1200">
          <a:solidFill>
            <a:schemeClr val="tx1"/>
          </a:solidFill>
          <a:latin typeface="+mn-lt"/>
          <a:ea typeface="+mn-ea"/>
          <a:cs typeface="+mn-cs"/>
        </a:defRPr>
      </a:lvl4pPr>
      <a:lvl5pPr marL="2260534" algn="l" defTabSz="1130267" rtl="0" eaLnBrk="1" latinLnBrk="0" hangingPunct="1">
        <a:defRPr sz="2225" kern="1200">
          <a:solidFill>
            <a:schemeClr val="tx1"/>
          </a:solidFill>
          <a:latin typeface="+mn-lt"/>
          <a:ea typeface="+mn-ea"/>
          <a:cs typeface="+mn-cs"/>
        </a:defRPr>
      </a:lvl5pPr>
      <a:lvl6pPr marL="2825667" algn="l" defTabSz="1130267" rtl="0" eaLnBrk="1" latinLnBrk="0" hangingPunct="1">
        <a:defRPr sz="2225" kern="1200">
          <a:solidFill>
            <a:schemeClr val="tx1"/>
          </a:solidFill>
          <a:latin typeface="+mn-lt"/>
          <a:ea typeface="+mn-ea"/>
          <a:cs typeface="+mn-cs"/>
        </a:defRPr>
      </a:lvl6pPr>
      <a:lvl7pPr marL="3390801" algn="l" defTabSz="1130267" rtl="0" eaLnBrk="1" latinLnBrk="0" hangingPunct="1">
        <a:defRPr sz="2225" kern="1200">
          <a:solidFill>
            <a:schemeClr val="tx1"/>
          </a:solidFill>
          <a:latin typeface="+mn-lt"/>
          <a:ea typeface="+mn-ea"/>
          <a:cs typeface="+mn-cs"/>
        </a:defRPr>
      </a:lvl7pPr>
      <a:lvl8pPr marL="3955934" algn="l" defTabSz="1130267" rtl="0" eaLnBrk="1" latinLnBrk="0" hangingPunct="1">
        <a:defRPr sz="2225" kern="1200">
          <a:solidFill>
            <a:schemeClr val="tx1"/>
          </a:solidFill>
          <a:latin typeface="+mn-lt"/>
          <a:ea typeface="+mn-ea"/>
          <a:cs typeface="+mn-cs"/>
        </a:defRPr>
      </a:lvl8pPr>
      <a:lvl9pPr marL="4521068" algn="l" defTabSz="1130267" rtl="0" eaLnBrk="1" latinLnBrk="0" hangingPunct="1">
        <a:defRPr sz="22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643"/>
            <a:ext cx="18093690" cy="21847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005205" y="2637367"/>
            <a:ext cx="18093690" cy="866563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616395" y="754915"/>
            <a:ext cx="482504" cy="492443"/>
          </a:xfrm>
          <a:prstGeom prst="rect">
            <a:avLst/>
          </a:prstGeom>
          <a:ln w="12700">
            <a:miter lim="400000"/>
          </a:ln>
        </p:spPr>
        <p:txBody>
          <a:bodyPr wrap="none" lIns="0" tIns="0" rIns="0" bIns="0">
            <a:spAutoFit/>
          </a:bodyPr>
          <a:lstStyle>
            <a:lvl1pPr algn="r" defTabSz="785813">
              <a:defRPr sz="3200">
                <a:solidFill>
                  <a:srgbClr val="333E47"/>
                </a:solidFill>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401811674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Lst>
  <p:transition spd="med"/>
  <p:hf hdr="0" ftr="0" dt="0"/>
  <p:txStyles>
    <p:titleStyle>
      <a:lvl1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1pPr>
      <a:lvl2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p:titleStyle>
    <p:bodyStyle>
      <a:lvl1pPr marL="0" marR="0" indent="0"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7501"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4999"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42501"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37184" marR="0" indent="-294679"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714877"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500692"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86515"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6264"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12546"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6881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2509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81372"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37639"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9390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50183"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643"/>
            <a:ext cx="18093690" cy="21847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005205" y="2637367"/>
            <a:ext cx="18093690" cy="866563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616395" y="754915"/>
            <a:ext cx="482504" cy="492443"/>
          </a:xfrm>
          <a:prstGeom prst="rect">
            <a:avLst/>
          </a:prstGeom>
          <a:ln w="12700">
            <a:miter lim="400000"/>
          </a:ln>
        </p:spPr>
        <p:txBody>
          <a:bodyPr wrap="none" lIns="0" tIns="0" rIns="0" bIns="0">
            <a:spAutoFit/>
          </a:bodyPr>
          <a:lstStyle>
            <a:lvl1pPr algn="r" defTabSz="785813">
              <a:defRPr sz="3200">
                <a:solidFill>
                  <a:srgbClr val="333E47"/>
                </a:solidFill>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313195168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 id="2147483837" r:id="rId31"/>
    <p:sldLayoutId id="2147483838" r:id="rId32"/>
    <p:sldLayoutId id="2147483839" r:id="rId33"/>
    <p:sldLayoutId id="2147483840" r:id="rId34"/>
    <p:sldLayoutId id="2147483841" r:id="rId35"/>
    <p:sldLayoutId id="2147483842" r:id="rId36"/>
    <p:sldLayoutId id="2147483843" r:id="rId37"/>
    <p:sldLayoutId id="2147483844" r:id="rId38"/>
    <p:sldLayoutId id="2147483845" r:id="rId39"/>
    <p:sldLayoutId id="2147483846" r:id="rId40"/>
    <p:sldLayoutId id="2147483847" r:id="rId41"/>
    <p:sldLayoutId id="2147483848" r:id="rId42"/>
    <p:sldLayoutId id="2147483849" r:id="rId43"/>
    <p:sldLayoutId id="2147483850" r:id="rId44"/>
    <p:sldLayoutId id="2147483851" r:id="rId45"/>
    <p:sldLayoutId id="2147483852" r:id="rId46"/>
    <p:sldLayoutId id="2147483853" r:id="rId47"/>
    <p:sldLayoutId id="2147483854" r:id="rId48"/>
  </p:sldLayoutIdLst>
  <p:transition spd="med"/>
  <p:hf sldNum="0" hdr="0" ftr="0" dt="0"/>
  <p:txStyles>
    <p:titleStyle>
      <a:lvl1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1pPr>
      <a:lvl2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p:titleStyle>
    <p:bodyStyle>
      <a:lvl1pPr marL="0" marR="0" indent="0"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7501"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4999"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42501"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37184" marR="0" indent="-294679"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714877"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500692"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86515"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6264"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12546"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6881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2509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81372"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37639"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9390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50183"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6.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0.xml"/><Relationship Id="rId6" Type="http://schemas.openxmlformats.org/officeDocument/2006/relationships/image" Target="../media/image12.pn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FB-95.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3000" contrast="2000"/>
                    </a14:imgEffect>
                  </a14:imgLayer>
                </a14:imgProps>
              </a:ext>
              <a:ext uri="{28A0092B-C50C-407E-A947-70E740481C1C}">
                <a14:useLocalDpi xmlns:a14="http://schemas.microsoft.com/office/drawing/2010/main" val="0"/>
              </a:ext>
            </a:extLst>
          </a:blip>
          <a:srcRect l="9235" b="23454"/>
          <a:stretch/>
        </p:blipFill>
        <p:spPr>
          <a:xfrm>
            <a:off x="0" y="0"/>
            <a:ext cx="20104100" cy="11303000"/>
          </a:xfrm>
          <a:prstGeom prst="rect">
            <a:avLst/>
          </a:prstGeom>
        </p:spPr>
      </p:pic>
      <p:sp>
        <p:nvSpPr>
          <p:cNvPr id="22" name="Shape 927"/>
          <p:cNvSpPr/>
          <p:nvPr/>
        </p:nvSpPr>
        <p:spPr>
          <a:xfrm>
            <a:off x="10508834" y="4347477"/>
            <a:ext cx="92287" cy="1502933"/>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p>
            <a:pPr marR="456991" algn="r" defTabSz="456991">
              <a:lnSpc>
                <a:spcPct val="90000"/>
              </a:lnSpc>
              <a:defRPr sz="10000" b="1">
                <a:solidFill>
                  <a:srgbClr val="535353"/>
                </a:solidFill>
              </a:defRPr>
            </a:pPr>
            <a:endParaRPr dirty="0">
              <a:solidFill>
                <a:srgbClr val="FFFFFF"/>
              </a:solidFill>
            </a:endParaRPr>
          </a:p>
        </p:txBody>
      </p:sp>
      <p:sp>
        <p:nvSpPr>
          <p:cNvPr id="23" name="Shape 929"/>
          <p:cNvSpPr/>
          <p:nvPr/>
        </p:nvSpPr>
        <p:spPr>
          <a:xfrm>
            <a:off x="14592089" y="4849072"/>
            <a:ext cx="9128926" cy="1865084"/>
          </a:xfrm>
          <a:prstGeom prst="rect">
            <a:avLst/>
          </a:prstGeom>
          <a:ln w="12700">
            <a:miter lim="400000"/>
          </a:ln>
          <a:extLst>
            <a:ext uri="{C572A759-6A51-4108-AA02-DFA0A04FC94B}">
              <ma14:wrappingTextBoxFlag xmlns="" xmlns:ma14="http://schemas.microsoft.com/office/mac/drawingml/2011/main" val="1"/>
            </a:ext>
          </a:extLst>
        </p:spPr>
        <p:txBody>
          <a:bodyPr wrap="square" lIns="45697" tIns="45699" rIns="45697" bIns="45699">
            <a:spAutoFit/>
          </a:bodyPr>
          <a:lstStyle>
            <a:lvl1pPr marR="457200" defTabSz="457200">
              <a:lnSpc>
                <a:spcPct val="70000"/>
              </a:lnSpc>
              <a:defRPr sz="10000" b="1">
                <a:solidFill>
                  <a:srgbClr val="323F49"/>
                </a:solidFill>
              </a:defRPr>
            </a:lvl1pPr>
          </a:lstStyle>
          <a:p>
            <a:pPr>
              <a:lnSpc>
                <a:spcPct val="90000"/>
              </a:lnSpc>
              <a:defRPr sz="10000" b="1">
                <a:solidFill>
                  <a:srgbClr val="535353"/>
                </a:solidFill>
              </a:defRPr>
            </a:pPr>
            <a:br>
              <a:rPr lang="en-GB" sz="3200" dirty="0">
                <a:solidFill>
                  <a:srgbClr val="19C3C1"/>
                </a:solidFill>
                <a:latin typeface="Helvetica"/>
                <a:cs typeface="Helvetica"/>
              </a:rPr>
            </a:br>
            <a:endParaRPr lang="en-GB" sz="3200" dirty="0">
              <a:solidFill>
                <a:srgbClr val="19C3C1"/>
              </a:solidFill>
              <a:latin typeface="Helvetica"/>
              <a:cs typeface="Helvetica"/>
            </a:endParaRPr>
          </a:p>
          <a:p>
            <a:pPr>
              <a:lnSpc>
                <a:spcPct val="90000"/>
              </a:lnSpc>
              <a:defRPr sz="10000" b="1">
                <a:solidFill>
                  <a:srgbClr val="535353"/>
                </a:solidFill>
              </a:defRPr>
            </a:pPr>
            <a:r>
              <a:rPr lang="en-GB" sz="3200" dirty="0">
                <a:solidFill>
                  <a:schemeClr val="tx1"/>
                </a:solidFill>
                <a:latin typeface="Helvetica"/>
                <a:cs typeface="Helvetica"/>
              </a:rPr>
              <a:t>Module:</a:t>
            </a:r>
            <a:br>
              <a:rPr lang="en-GB" sz="3200" dirty="0">
                <a:solidFill>
                  <a:schemeClr val="tx1"/>
                </a:solidFill>
                <a:latin typeface="Helvetica"/>
                <a:cs typeface="Helvetica"/>
              </a:rPr>
            </a:br>
            <a:r>
              <a:rPr lang="en-GB" sz="3200" b="0" dirty="0">
                <a:solidFill>
                  <a:schemeClr val="tx1"/>
                </a:solidFill>
                <a:latin typeface="Helvetica"/>
                <a:cs typeface="Helvetica"/>
              </a:rPr>
              <a:t>10-Minute Coaching</a:t>
            </a:r>
          </a:p>
        </p:txBody>
      </p:sp>
      <p:pic>
        <p:nvPicPr>
          <p:cNvPr id="6" name="Picture 5">
            <a:extLst>
              <a:ext uri="{FF2B5EF4-FFF2-40B4-BE49-F238E27FC236}">
                <a16:creationId xmlns:a16="http://schemas.microsoft.com/office/drawing/2014/main" id="{77101B8C-14BF-4518-96F3-82764FB35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29858" y="1777505"/>
            <a:ext cx="5499375" cy="2498744"/>
          </a:xfrm>
          <a:prstGeom prst="rect">
            <a:avLst/>
          </a:prstGeom>
        </p:spPr>
      </p:pic>
      <p:pic>
        <p:nvPicPr>
          <p:cNvPr id="8" name="Picture 7" descr="A close up of a sign&#10;&#10;Description generated with high confidence">
            <a:extLst>
              <a:ext uri="{FF2B5EF4-FFF2-40B4-BE49-F238E27FC236}">
                <a16:creationId xmlns:a16="http://schemas.microsoft.com/office/drawing/2014/main" id="{3801FED2-F856-4437-A7DD-226657BCC2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02" y="10380776"/>
            <a:ext cx="3722626" cy="792802"/>
          </a:xfrm>
          <a:prstGeom prst="rect">
            <a:avLst/>
          </a:prstGeom>
        </p:spPr>
      </p:pic>
    </p:spTree>
    <p:extLst>
      <p:ext uri="{BB962C8B-B14F-4D97-AF65-F5344CB8AC3E}">
        <p14:creationId xmlns:p14="http://schemas.microsoft.com/office/powerpoint/2010/main" val="251785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p:nvPr/>
        </p:nvSpPr>
        <p:spPr>
          <a:xfrm>
            <a:off x="4156368" y="924736"/>
            <a:ext cx="14746359" cy="7476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R="5080" indent="12697" algn="r">
              <a:lnSpc>
                <a:spcPts val="5700"/>
              </a:lnSpc>
              <a:defRPr sz="5900" b="1" spc="-149">
                <a:solidFill>
                  <a:srgbClr val="FFFFFF"/>
                </a:solidFill>
              </a:defRPr>
            </a:lvl1pPr>
          </a:lstStyle>
          <a:p>
            <a:r>
              <a:rPr sz="5400" dirty="0"/>
              <a:t>constant telling also…</a:t>
            </a:r>
          </a:p>
        </p:txBody>
      </p:sp>
      <p:sp>
        <p:nvSpPr>
          <p:cNvPr id="898" name="Shape 898"/>
          <p:cNvSpPr/>
          <p:nvPr/>
        </p:nvSpPr>
        <p:spPr>
          <a:xfrm>
            <a:off x="12632666" y="3555386"/>
            <a:ext cx="5702477" cy="923287"/>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algn="r">
              <a:defRPr sz="5200" b="1" spc="-130">
                <a:solidFill>
                  <a:srgbClr val="EFEFEF"/>
                </a:solidFill>
              </a:defRPr>
            </a:lvl1pPr>
          </a:lstStyle>
          <a:p>
            <a:r>
              <a:rPr lang="en-US" sz="5400" dirty="0">
                <a:solidFill>
                  <a:srgbClr val="FF0000"/>
                </a:solidFill>
                <a:effectLst>
                  <a:outerShdw blurRad="38100" dist="38100" dir="2700000" algn="tl">
                    <a:srgbClr val="000000">
                      <a:alpha val="43137"/>
                    </a:srgbClr>
                  </a:outerShdw>
                </a:effectLst>
              </a:rPr>
              <a:t>Creates Dependency</a:t>
            </a:r>
          </a:p>
        </p:txBody>
      </p:sp>
      <p:sp>
        <p:nvSpPr>
          <p:cNvPr id="899" name="Shape 899"/>
          <p:cNvSpPr/>
          <p:nvPr/>
        </p:nvSpPr>
        <p:spPr>
          <a:xfrm>
            <a:off x="13776998" y="5265038"/>
            <a:ext cx="4593840" cy="923287"/>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algn="r">
              <a:defRPr sz="5200" b="1" spc="-130">
                <a:solidFill>
                  <a:srgbClr val="EFEFEF"/>
                </a:solidFill>
              </a:defRPr>
            </a:lvl1pPr>
          </a:lstStyle>
          <a:p>
            <a:r>
              <a:rPr lang="en-US" sz="5400" dirty="0">
                <a:solidFill>
                  <a:srgbClr val="FF0000"/>
                </a:solidFill>
                <a:effectLst>
                  <a:outerShdw blurRad="38100" dist="38100" dir="2700000" algn="tl">
                    <a:srgbClr val="000000">
                      <a:alpha val="43137"/>
                    </a:srgbClr>
                  </a:outerShdw>
                </a:effectLst>
              </a:rPr>
              <a:t>Inhibits Learning</a:t>
            </a:r>
          </a:p>
        </p:txBody>
      </p:sp>
      <p:sp>
        <p:nvSpPr>
          <p:cNvPr id="900" name="Shape 900"/>
          <p:cNvSpPr/>
          <p:nvPr/>
        </p:nvSpPr>
        <p:spPr>
          <a:xfrm>
            <a:off x="9783316" y="6974687"/>
            <a:ext cx="8760038" cy="923287"/>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lvl1pPr algn="r">
              <a:defRPr sz="5200" b="1" spc="-130">
                <a:solidFill>
                  <a:srgbClr val="EFEFEF"/>
                </a:solidFill>
              </a:defRPr>
            </a:lvl1pPr>
          </a:lstStyle>
          <a:p>
            <a:r>
              <a:rPr lang="en-US" sz="5400" dirty="0">
                <a:solidFill>
                  <a:srgbClr val="FF0000"/>
                </a:solidFill>
                <a:effectLst>
                  <a:outerShdw blurRad="38100" dist="38100" dir="2700000" algn="tl">
                    <a:srgbClr val="000000">
                      <a:alpha val="43137"/>
                    </a:srgbClr>
                  </a:outerShdw>
                </a:effectLst>
              </a:rPr>
              <a:t>Promotes Manager’s Burnout </a:t>
            </a:r>
          </a:p>
        </p:txBody>
      </p:sp>
      <p:pic>
        <p:nvPicPr>
          <p:cNvPr id="901" name="iStock-166575816.jpg"/>
          <p:cNvPicPr>
            <a:picLocks noChangeAspect="1"/>
          </p:cNvPicPr>
          <p:nvPr/>
        </p:nvPicPr>
        <p:blipFill>
          <a:blip r:embed="rId3"/>
          <a:stretch>
            <a:fillRect/>
          </a:stretch>
        </p:blipFill>
        <p:spPr>
          <a:xfrm>
            <a:off x="711223" y="1337885"/>
            <a:ext cx="9571347" cy="9571346"/>
          </a:xfrm>
          <a:prstGeom prst="rect">
            <a:avLst/>
          </a:prstGeom>
          <a:ln w="12700">
            <a:miter lim="400000"/>
          </a:ln>
        </p:spPr>
      </p:pic>
      <p:pic>
        <p:nvPicPr>
          <p:cNvPr id="8" name="Picture 7" descr="A close up of a sign&#10;&#10;Description generated with high confidence">
            <a:extLst>
              <a:ext uri="{FF2B5EF4-FFF2-40B4-BE49-F238E27FC236}">
                <a16:creationId xmlns:a16="http://schemas.microsoft.com/office/drawing/2014/main" id="{4A70912E-E102-4B2A-9FD2-FE1774675C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566" y="10378264"/>
            <a:ext cx="3722626" cy="792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dissolve">
                                      <p:cBhvr>
                                        <p:cTn id="7" dur="500"/>
                                        <p:tgtEl>
                                          <p:spTgt spid="8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9"/>
                                        </p:tgtEl>
                                        <p:attrNameLst>
                                          <p:attrName>style.visibility</p:attrName>
                                        </p:attrNameLst>
                                      </p:cBhvr>
                                      <p:to>
                                        <p:strVal val="visible"/>
                                      </p:to>
                                    </p:set>
                                    <p:animEffect transition="in" filter="dissolve">
                                      <p:cBhvr>
                                        <p:cTn id="12" dur="500"/>
                                        <p:tgtEl>
                                          <p:spTgt spid="89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00"/>
                                        </p:tgtEl>
                                        <p:attrNameLst>
                                          <p:attrName>style.visibility</p:attrName>
                                        </p:attrNameLst>
                                      </p:cBhvr>
                                      <p:to>
                                        <p:strVal val="visible"/>
                                      </p:to>
                                    </p:set>
                                    <p:animEffect transition="in" filter="dissolve">
                                      <p:cBhvr>
                                        <p:cTn id="17" dur="500"/>
                                        <p:tgtEl>
                                          <p:spTgt spid="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0" animBg="1"/>
      <p:bldP spid="899" grpId="0" animBg="1"/>
      <p:bldP spid="90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826B85-D58A-48FB-ABB8-881A5F8CC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04100" cy="1130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5">
            <a:extLst>
              <a:ext uri="{FF2B5EF4-FFF2-40B4-BE49-F238E27FC236}">
                <a16:creationId xmlns:a16="http://schemas.microsoft.com/office/drawing/2014/main" id="{20B579A7-44A3-4863-B4F6-E1E3D667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3197" y="1632655"/>
            <a:ext cx="16937705" cy="7095772"/>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hape 896">
            <a:extLst>
              <a:ext uri="{FF2B5EF4-FFF2-40B4-BE49-F238E27FC236}">
                <a16:creationId xmlns:a16="http://schemas.microsoft.com/office/drawing/2014/main" id="{746B088C-BA9C-431C-A0AC-650EA4AC359C}"/>
              </a:ext>
            </a:extLst>
          </p:cNvPr>
          <p:cNvSpPr/>
          <p:nvPr/>
        </p:nvSpPr>
        <p:spPr>
          <a:xfrm>
            <a:off x="1583197" y="8932509"/>
            <a:ext cx="16937705" cy="1543699"/>
          </a:xfrm>
          <a:prstGeom prst="rect">
            <a:avLst/>
          </a:prstGeom>
          <a:extLst>
            <a:ext uri="{C572A759-6A51-4108-AA02-DFA0A04FC94B}">
              <ma14:wrappingTextBoxFlag xmlns:ma14="http://schemas.microsoft.com/office/mac/drawingml/2011/main" xmlns="" val="1"/>
            </a:ext>
          </a:extLst>
        </p:spPr>
        <p:txBody>
          <a:bodyPr vert="horz" lIns="91440" tIns="45720" rIns="91440" bIns="45720" rtlCol="0" anchor="ctr">
            <a:normAutofit/>
          </a:bodyPr>
          <a:lstStyle>
            <a:lvl1pPr marR="5080" indent="12697" algn="r">
              <a:lnSpc>
                <a:spcPts val="5700"/>
              </a:lnSpc>
              <a:defRPr sz="5900" b="1" spc="-149">
                <a:solidFill>
                  <a:srgbClr val="FFFFFF"/>
                </a:solidFill>
              </a:defRPr>
            </a:lvl1pPr>
          </a:lstStyle>
          <a:p>
            <a:pPr marL="0" marR="5080" lvl="0" indent="12697" algn="ctr" defTabSz="914400" fontAlgn="auto" hangingPunct="1">
              <a:lnSpc>
                <a:spcPct val="90000"/>
              </a:lnSpc>
              <a:spcBef>
                <a:spcPct val="0"/>
              </a:spcBef>
              <a:spcAft>
                <a:spcPts val="600"/>
              </a:spcAft>
              <a:buClrTx/>
              <a:buSzTx/>
              <a:tabLst/>
              <a:defRPr/>
            </a:pPr>
            <a:r>
              <a:rPr kumimoji="0" lang="en-US" sz="6600" b="1" i="0" u="none" strike="noStrike" kern="1200" cap="none" spc="-149" normalizeH="0" baseline="0" noProof="0">
                <a:ln>
                  <a:noFill/>
                </a:ln>
                <a:solidFill>
                  <a:schemeClr val="tx1">
                    <a:lumMod val="75000"/>
                    <a:lumOff val="25000"/>
                  </a:schemeClr>
                </a:solidFill>
                <a:effectLst/>
                <a:uLnTx/>
                <a:uFillTx/>
                <a:latin typeface="+mj-lt"/>
                <a:ea typeface="+mj-ea"/>
                <a:cs typeface="+mj-cs"/>
                <a:sym typeface="Calibri"/>
              </a:rPr>
              <a:t>time to recall</a:t>
            </a:r>
          </a:p>
        </p:txBody>
      </p:sp>
      <p:pic>
        <p:nvPicPr>
          <p:cNvPr id="9" name="Picture 8">
            <a:extLst>
              <a:ext uri="{FF2B5EF4-FFF2-40B4-BE49-F238E27FC236}">
                <a16:creationId xmlns:a16="http://schemas.microsoft.com/office/drawing/2014/main" id="{43AFE9F2-6646-4E89-A38A-60E627A50B1D}"/>
              </a:ext>
            </a:extLst>
          </p:cNvPr>
          <p:cNvPicPr>
            <a:picLocks noChangeAspect="1"/>
          </p:cNvPicPr>
          <p:nvPr/>
        </p:nvPicPr>
        <p:blipFill rotWithShape="1">
          <a:blip r:embed="rId2">
            <a:extLst>
              <a:ext uri="{28A0092B-C50C-407E-A947-70E740481C1C}">
                <a14:useLocalDpi xmlns:a14="http://schemas.microsoft.com/office/drawing/2010/main" val="0"/>
              </a:ext>
            </a:extLst>
          </a:blip>
          <a:srcRect b="26999"/>
          <a:stretch/>
        </p:blipFill>
        <p:spPr>
          <a:xfrm>
            <a:off x="2113443" y="2865456"/>
            <a:ext cx="15877213" cy="4491309"/>
          </a:xfrm>
          <a:prstGeom prst="rect">
            <a:avLst/>
          </a:prstGeom>
          <a:effectLst/>
        </p:spPr>
      </p:pic>
      <p:pic>
        <p:nvPicPr>
          <p:cNvPr id="4" name="Picture 3" descr="Al-Futtaim-logo-FCDAD671B6-seeklogo.com 2.png">
            <a:extLst>
              <a:ext uri="{FF2B5EF4-FFF2-40B4-BE49-F238E27FC236}">
                <a16:creationId xmlns:a16="http://schemas.microsoft.com/office/drawing/2014/main" id="{9A9782DB-EA98-448B-BE7F-E52D486B76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spTree>
    <p:extLst>
      <p:ext uri="{BB962C8B-B14F-4D97-AF65-F5344CB8AC3E}">
        <p14:creationId xmlns:p14="http://schemas.microsoft.com/office/powerpoint/2010/main" val="16518243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FB-179.jpg"/>
          <p:cNvPicPr>
            <a:picLocks noChangeAspect="1"/>
          </p:cNvPicPr>
          <p:nvPr/>
        </p:nvPicPr>
        <p:blipFill rotWithShape="1">
          <a:blip r:embed="rId3">
            <a:extLst>
              <a:ext uri="{28A0092B-C50C-407E-A947-70E740481C1C}">
                <a14:useLocalDpi xmlns:a14="http://schemas.microsoft.com/office/drawing/2010/main" val="0"/>
              </a:ext>
            </a:extLst>
          </a:blip>
          <a:srcRect b="15372"/>
          <a:stretch/>
        </p:blipFill>
        <p:spPr>
          <a:xfrm>
            <a:off x="-26523" y="-54383"/>
            <a:ext cx="20130624" cy="11357383"/>
          </a:xfrm>
          <a:prstGeom prst="rect">
            <a:avLst/>
          </a:prstGeom>
        </p:spPr>
      </p:pic>
      <p:sp>
        <p:nvSpPr>
          <p:cNvPr id="908" name="Shape 908"/>
          <p:cNvSpPr/>
          <p:nvPr/>
        </p:nvSpPr>
        <p:spPr>
          <a:xfrm>
            <a:off x="-26524" y="-1"/>
            <a:ext cx="8278655" cy="11303002"/>
          </a:xfrm>
          <a:prstGeom prst="rect">
            <a:avLst/>
          </a:prstGeom>
          <a:solidFill>
            <a:srgbClr val="000000">
              <a:alpha val="70000"/>
            </a:srgbClr>
          </a:solidFill>
          <a:ln w="25400"/>
        </p:spPr>
        <p:txBody>
          <a:bodyPr lIns="71404" tIns="71404" rIns="71404" bIns="71404" anchor="ctr"/>
          <a:lstStyle/>
          <a:p>
            <a:pPr marL="53551" marR="53551" algn="ctr" defTabSz="1303140">
              <a:defRPr sz="4600">
                <a:solidFill>
                  <a:srgbClr val="FFFFFF"/>
                </a:solidFill>
                <a:uFill>
                  <a:solidFill>
                    <a:srgbClr val="FFFFFF"/>
                  </a:solidFill>
                </a:uFill>
                <a:latin typeface="Arial"/>
                <a:ea typeface="Arial"/>
                <a:cs typeface="Arial"/>
                <a:sym typeface="Arial"/>
              </a:defRPr>
            </a:pPr>
            <a:endParaRPr dirty="0"/>
          </a:p>
        </p:txBody>
      </p:sp>
      <p:sp>
        <p:nvSpPr>
          <p:cNvPr id="909" name="Shape 909"/>
          <p:cNvSpPr/>
          <p:nvPr/>
        </p:nvSpPr>
        <p:spPr>
          <a:xfrm>
            <a:off x="744281" y="683995"/>
            <a:ext cx="6676678" cy="13572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R="5081" indent="12699" defTabSz="913186">
              <a:lnSpc>
                <a:spcPts val="5700"/>
              </a:lnSpc>
              <a:defRPr sz="5800" b="1" spc="-150">
                <a:solidFill>
                  <a:srgbClr val="FFFFFF"/>
                </a:solidFill>
              </a:defRPr>
            </a:lvl1pPr>
          </a:lstStyle>
          <a:p>
            <a:pPr>
              <a:lnSpc>
                <a:spcPct val="80000"/>
              </a:lnSpc>
            </a:pPr>
            <a:r>
              <a:rPr sz="5400" dirty="0">
                <a:effectLst>
                  <a:outerShdw blurRad="38100" dist="38100" dir="2700000" algn="tl">
                    <a:srgbClr val="000000">
                      <a:alpha val="43137"/>
                    </a:srgbClr>
                  </a:outerShdw>
                </a:effectLst>
              </a:rPr>
              <a:t>why </a:t>
            </a:r>
            <a:r>
              <a:rPr lang="en-US" sz="5400" dirty="0">
                <a:effectLst>
                  <a:outerShdw blurRad="38100" dist="38100" dir="2700000" algn="tl">
                    <a:srgbClr val="000000">
                      <a:alpha val="43137"/>
                    </a:srgbClr>
                  </a:outerShdw>
                </a:effectLst>
              </a:rPr>
              <a:t>C</a:t>
            </a:r>
            <a:r>
              <a:rPr sz="5400" dirty="0">
                <a:effectLst>
                  <a:outerShdw blurRad="38100" dist="38100" dir="2700000" algn="tl">
                    <a:srgbClr val="000000">
                      <a:alpha val="43137"/>
                    </a:srgbClr>
                  </a:outerShdw>
                </a:effectLst>
              </a:rPr>
              <a:t>oaching</a:t>
            </a:r>
            <a:r>
              <a:rPr lang="en-GB" sz="5400" dirty="0">
                <a:effectLst>
                  <a:outerShdw blurRad="38100" dist="38100" dir="2700000" algn="tl">
                    <a:srgbClr val="000000">
                      <a:alpha val="43137"/>
                    </a:srgbClr>
                  </a:outerShdw>
                </a:effectLst>
              </a:rPr>
              <a:t> is a better way to help people grow</a:t>
            </a:r>
            <a:endParaRPr sz="5400" dirty="0">
              <a:effectLst>
                <a:outerShdw blurRad="38100" dist="38100" dir="2700000" algn="tl">
                  <a:srgbClr val="000000">
                    <a:alpha val="43137"/>
                  </a:srgbClr>
                </a:outerShdw>
              </a:effectLst>
            </a:endParaRPr>
          </a:p>
        </p:txBody>
      </p:sp>
      <p:sp>
        <p:nvSpPr>
          <p:cNvPr id="910" name="Shape 910"/>
          <p:cNvSpPr/>
          <p:nvPr/>
        </p:nvSpPr>
        <p:spPr>
          <a:xfrm>
            <a:off x="883863" y="3943952"/>
            <a:ext cx="7153910" cy="2354448"/>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defRPr sz="4900" b="1" spc="-122">
                <a:solidFill>
                  <a:srgbClr val="FFFFFF"/>
                </a:solidFill>
              </a:defRPr>
            </a:pPr>
            <a:r>
              <a:rPr dirty="0">
                <a:effectLst>
                  <a:outerShdw blurRad="38100" dist="38100" dir="2700000" algn="tl">
                    <a:srgbClr val="000000">
                      <a:alpha val="43137"/>
                    </a:srgbClr>
                  </a:outerShdw>
                </a:effectLst>
              </a:rPr>
              <a:t>it </a:t>
            </a:r>
            <a:r>
              <a:rPr lang="en-GB" dirty="0">
                <a:effectLst>
                  <a:outerShdw blurRad="38100" dist="38100" dir="2700000" algn="tl">
                    <a:srgbClr val="000000">
                      <a:alpha val="43137"/>
                    </a:srgbClr>
                  </a:outerShdw>
                </a:effectLst>
              </a:rPr>
              <a:t>encourages</a:t>
            </a:r>
            <a:r>
              <a:rPr dirty="0">
                <a:effectLst>
                  <a:outerShdw blurRad="38100" dist="38100" dir="2700000" algn="tl">
                    <a:srgbClr val="000000">
                      <a:alpha val="43137"/>
                    </a:srgbClr>
                  </a:outerShdw>
                </a:effectLst>
              </a:rPr>
              <a:t> </a:t>
            </a:r>
            <a:r>
              <a:rPr lang="en-GB" dirty="0">
                <a:effectLst>
                  <a:outerShdw blurRad="38100" dist="38100" dir="2700000" algn="tl">
                    <a:srgbClr val="000000">
                      <a:alpha val="43137"/>
                    </a:srgbClr>
                  </a:outerShdw>
                </a:effectLst>
              </a:rPr>
              <a:t>people </a:t>
            </a:r>
            <a:r>
              <a:rPr dirty="0">
                <a:effectLst>
                  <a:outerShdw blurRad="38100" dist="38100" dir="2700000" algn="tl">
                    <a:srgbClr val="000000">
                      <a:alpha val="43137"/>
                    </a:srgbClr>
                  </a:outerShdw>
                </a:effectLst>
              </a:rPr>
              <a:t>to</a:t>
            </a:r>
            <a:endParaRPr lang="en-GB" dirty="0">
              <a:effectLst>
                <a:outerShdw blurRad="38100" dist="38100" dir="2700000" algn="tl">
                  <a:srgbClr val="000000">
                    <a:alpha val="43137"/>
                  </a:srgbClr>
                </a:outerShdw>
              </a:effectLst>
            </a:endParaRPr>
          </a:p>
          <a:p>
            <a:pPr>
              <a:defRPr sz="4900" b="1" spc="-122">
                <a:solidFill>
                  <a:srgbClr val="FFFFFF"/>
                </a:solidFill>
              </a:defRPr>
            </a:pPr>
            <a:endParaRPr lang="en-GB" dirty="0">
              <a:effectLst>
                <a:outerShdw blurRad="38100" dist="38100" dir="2700000" algn="tl">
                  <a:srgbClr val="000000">
                    <a:alpha val="43137"/>
                  </a:srgbClr>
                </a:outerShdw>
              </a:effectLst>
            </a:endParaRPr>
          </a:p>
          <a:p>
            <a:pPr marL="685490" indent="-685490">
              <a:buFont typeface="Arial" panose="020B0604020202020204" pitchFamily="34" charset="0"/>
              <a:buChar char="•"/>
              <a:defRPr sz="4900" b="1" spc="-122">
                <a:solidFill>
                  <a:srgbClr val="FFFFFF"/>
                </a:solidFill>
              </a:defRPr>
            </a:pPr>
            <a:r>
              <a:rPr dirty="0">
                <a:effectLst>
                  <a:outerShdw blurRad="38100" dist="38100" dir="2700000" algn="tl">
                    <a:srgbClr val="000000">
                      <a:alpha val="43137"/>
                    </a:srgbClr>
                  </a:outerShdw>
                </a:effectLst>
              </a:rPr>
              <a:t>focus on the </a:t>
            </a:r>
            <a:r>
              <a:rPr lang="en-US" dirty="0">
                <a:effectLst>
                  <a:outerShdw blurRad="38100" dist="38100" dir="2700000" algn="tl">
                    <a:srgbClr val="000000">
                      <a:alpha val="43137"/>
                    </a:srgbClr>
                  </a:outerShdw>
                </a:effectLst>
              </a:rPr>
              <a:t>S</a:t>
            </a:r>
            <a:r>
              <a:rPr dirty="0">
                <a:effectLst>
                  <a:outerShdw blurRad="38100" dist="38100" dir="2700000" algn="tl">
                    <a:srgbClr val="000000">
                      <a:alpha val="43137"/>
                    </a:srgbClr>
                  </a:outerShdw>
                </a:effectLst>
              </a:rPr>
              <a:t>olution</a:t>
            </a:r>
          </a:p>
        </p:txBody>
      </p:sp>
      <p:sp>
        <p:nvSpPr>
          <p:cNvPr id="911" name="Shape 911"/>
          <p:cNvSpPr/>
          <p:nvPr/>
        </p:nvSpPr>
        <p:spPr>
          <a:xfrm>
            <a:off x="801219" y="6877033"/>
            <a:ext cx="6687490" cy="846343"/>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a:defRPr sz="4900" b="1" spc="-122">
                <a:solidFill>
                  <a:srgbClr val="FFFFFF"/>
                </a:solidFill>
              </a:defRPr>
            </a:lvl1pPr>
          </a:lstStyle>
          <a:p>
            <a:pPr marL="685490" indent="-685490">
              <a:buFont typeface="Arial" panose="020B0604020202020204" pitchFamily="34" charset="0"/>
              <a:buChar char="•"/>
            </a:pPr>
            <a:r>
              <a:rPr dirty="0">
                <a:effectLst>
                  <a:outerShdw blurRad="38100" dist="38100" dir="2700000" algn="tl">
                    <a:srgbClr val="000000">
                      <a:alpha val="43137"/>
                    </a:srgbClr>
                  </a:outerShdw>
                </a:effectLst>
              </a:rPr>
              <a:t>make their own </a:t>
            </a:r>
            <a:r>
              <a:rPr lang="en-US" dirty="0">
                <a:effectLst>
                  <a:outerShdw blurRad="38100" dist="38100" dir="2700000" algn="tl">
                    <a:srgbClr val="000000">
                      <a:alpha val="43137"/>
                    </a:srgbClr>
                  </a:outerShdw>
                </a:effectLst>
              </a:rPr>
              <a:t>C</a:t>
            </a:r>
            <a:r>
              <a:rPr dirty="0">
                <a:effectLst>
                  <a:outerShdw blurRad="38100" dist="38100" dir="2700000" algn="tl">
                    <a:srgbClr val="000000">
                      <a:alpha val="43137"/>
                    </a:srgbClr>
                  </a:outerShdw>
                </a:effectLst>
              </a:rPr>
              <a:t>hoices</a:t>
            </a:r>
          </a:p>
        </p:txBody>
      </p:sp>
      <p:sp>
        <p:nvSpPr>
          <p:cNvPr id="912" name="Shape 912"/>
          <p:cNvSpPr/>
          <p:nvPr/>
        </p:nvSpPr>
        <p:spPr>
          <a:xfrm>
            <a:off x="764604" y="8212503"/>
            <a:ext cx="6696398" cy="846343"/>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marL="685490" indent="-685490">
              <a:buFont typeface="Arial" panose="020B0604020202020204" pitchFamily="34" charset="0"/>
              <a:buChar char="•"/>
              <a:defRPr sz="4900" b="1" spc="-122">
                <a:solidFill>
                  <a:srgbClr val="FFFFFF"/>
                </a:solidFill>
              </a:defRPr>
            </a:pPr>
            <a:r>
              <a:rPr dirty="0">
                <a:effectLst>
                  <a:outerShdw blurRad="38100" dist="38100" dir="2700000" algn="tl">
                    <a:srgbClr val="000000">
                      <a:alpha val="43137"/>
                    </a:srgbClr>
                  </a:outerShdw>
                </a:effectLst>
              </a:rPr>
              <a:t>find their own</a:t>
            </a:r>
            <a:r>
              <a:rPr lang="en-GB"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a:t>
            </a:r>
            <a:r>
              <a:rPr dirty="0">
                <a:effectLst>
                  <a:outerShdw blurRad="38100" dist="38100" dir="2700000" algn="tl">
                    <a:srgbClr val="000000">
                      <a:alpha val="43137"/>
                    </a:srgbClr>
                  </a:outerShdw>
                </a:effectLst>
              </a:rPr>
              <a:t>nswers</a:t>
            </a:r>
          </a:p>
        </p:txBody>
      </p:sp>
      <p:pic>
        <p:nvPicPr>
          <p:cNvPr id="9" name="Picture 8" descr="A close up of a sign&#10;&#10;Description generated with high confidence">
            <a:extLst>
              <a:ext uri="{FF2B5EF4-FFF2-40B4-BE49-F238E27FC236}">
                <a16:creationId xmlns:a16="http://schemas.microsoft.com/office/drawing/2014/main" id="{18088819-33D2-4D70-97AA-BA6983E08D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0"/>
                                        </p:tgtEl>
                                        <p:attrNameLst>
                                          <p:attrName>style.visibility</p:attrName>
                                        </p:attrNameLst>
                                      </p:cBhvr>
                                      <p:to>
                                        <p:strVal val="visible"/>
                                      </p:to>
                                    </p:set>
                                    <p:animEffect transition="in" filter="fade">
                                      <p:cBhvr>
                                        <p:cTn id="7" dur="500"/>
                                        <p:tgtEl>
                                          <p:spTgt spid="9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11"/>
                                        </p:tgtEl>
                                        <p:attrNameLst>
                                          <p:attrName>style.visibility</p:attrName>
                                        </p:attrNameLst>
                                      </p:cBhvr>
                                      <p:to>
                                        <p:strVal val="visible"/>
                                      </p:to>
                                    </p:set>
                                    <p:animEffect transition="in" filter="fade">
                                      <p:cBhvr>
                                        <p:cTn id="12" dur="500"/>
                                        <p:tgtEl>
                                          <p:spTgt spid="9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12"/>
                                        </p:tgtEl>
                                        <p:attrNameLst>
                                          <p:attrName>style.visibility</p:attrName>
                                        </p:attrNameLst>
                                      </p:cBhvr>
                                      <p:to>
                                        <p:strVal val="visible"/>
                                      </p:to>
                                    </p:set>
                                    <p:animEffect transition="in" filter="fade">
                                      <p:cBhvr>
                                        <p:cTn id="17" dur="500"/>
                                        <p:tgtEl>
                                          <p:spTgt spid="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 grpId="0" animBg="1"/>
      <p:bldP spid="911" grpId="0" animBg="1"/>
      <p:bldP spid="9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generated with high confidence">
            <a:extLst>
              <a:ext uri="{FF2B5EF4-FFF2-40B4-BE49-F238E27FC236}">
                <a16:creationId xmlns:a16="http://schemas.microsoft.com/office/drawing/2014/main" id="{E7BF2467-84B0-4F97-BFD7-FF2309E0BA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
        <p:nvSpPr>
          <p:cNvPr id="7" name="Shape 914">
            <a:extLst>
              <a:ext uri="{FF2B5EF4-FFF2-40B4-BE49-F238E27FC236}">
                <a16:creationId xmlns:a16="http://schemas.microsoft.com/office/drawing/2014/main" id="{5C00E688-E412-4293-9E45-C169E942906D}"/>
              </a:ext>
            </a:extLst>
          </p:cNvPr>
          <p:cNvSpPr/>
          <p:nvPr/>
        </p:nvSpPr>
        <p:spPr>
          <a:xfrm>
            <a:off x="7306248" y="4670031"/>
            <a:ext cx="5691576" cy="1000231"/>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a:defRPr sz="5800" b="1" spc="-150">
                <a:solidFill>
                  <a:srgbClr val="FFFFFF"/>
                </a:solidFill>
              </a:defRPr>
            </a:lvl1pPr>
          </a:lstStyle>
          <a:p>
            <a:pPr algn="ctr"/>
            <a:r>
              <a:rPr lang="en-GB" sz="5900"/>
              <a:t>Coaching </a:t>
            </a:r>
            <a:r>
              <a:rPr lang="en-GB" sz="5900" dirty="0"/>
              <a:t>isn’t easy</a:t>
            </a:r>
          </a:p>
        </p:txBody>
      </p:sp>
      <p:pic>
        <p:nvPicPr>
          <p:cNvPr id="10" name="Picture 9">
            <a:extLst>
              <a:ext uri="{FF2B5EF4-FFF2-40B4-BE49-F238E27FC236}">
                <a16:creationId xmlns:a16="http://schemas.microsoft.com/office/drawing/2014/main" id="{C516C20A-99BD-40CA-944E-BC48CB0C2BEC}"/>
              </a:ext>
            </a:extLst>
          </p:cNvPr>
          <p:cNvPicPr>
            <a:picLocks noChangeAspect="1"/>
          </p:cNvPicPr>
          <p:nvPr/>
        </p:nvPicPr>
        <p:blipFill rotWithShape="1">
          <a:blip r:embed="rId4">
            <a:extLst>
              <a:ext uri="{28A0092B-C50C-407E-A947-70E740481C1C}">
                <a14:useLocalDpi xmlns:a14="http://schemas.microsoft.com/office/drawing/2010/main" val="0"/>
              </a:ext>
            </a:extLst>
          </a:blip>
          <a:srcRect b="25142"/>
          <a:stretch/>
        </p:blipFill>
        <p:spPr>
          <a:xfrm>
            <a:off x="7741648" y="7485260"/>
            <a:ext cx="4620805" cy="134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14" name="Shape 914"/>
          <p:cNvSpPr/>
          <p:nvPr/>
        </p:nvSpPr>
        <p:spPr>
          <a:xfrm>
            <a:off x="6556384" y="4670031"/>
            <a:ext cx="7191303" cy="1918445"/>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a:defRPr sz="5800" b="1" spc="-150">
                <a:solidFill>
                  <a:srgbClr val="FFFFFF"/>
                </a:solidFill>
              </a:defRPr>
            </a:lvl1pPr>
          </a:lstStyle>
          <a:p>
            <a:pPr marL="0" marR="0" lvl="0" indent="0" algn="ctr" defTabSz="912546" rtl="0" eaLnBrk="1" fontAlgn="auto" latinLnBrk="0" hangingPunct="0">
              <a:lnSpc>
                <a:spcPct val="100000"/>
              </a:lnSpc>
              <a:spcBef>
                <a:spcPts val="0"/>
              </a:spcBef>
              <a:spcAft>
                <a:spcPts val="0"/>
              </a:spcAft>
              <a:buClrTx/>
              <a:buSzTx/>
              <a:buFontTx/>
              <a:buNone/>
              <a:tabLst/>
              <a:defRPr/>
            </a:pPr>
            <a:r>
              <a:rPr kumimoji="0" lang="en-GB" sz="5900" b="1" i="0" u="none" strike="noStrike" kern="0" cap="none" spc="-150"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rPr>
              <a:t>Coaching isn’t easy</a:t>
            </a:r>
          </a:p>
          <a:p>
            <a:pPr marL="0" marR="0" lvl="0" indent="0" algn="ctr" defTabSz="912546" rtl="0" eaLnBrk="1" fontAlgn="auto" latinLnBrk="0" hangingPunct="0">
              <a:lnSpc>
                <a:spcPct val="100000"/>
              </a:lnSpc>
              <a:spcBef>
                <a:spcPts val="0"/>
              </a:spcBef>
              <a:spcAft>
                <a:spcPts val="0"/>
              </a:spcAft>
              <a:buClrTx/>
              <a:buSzTx/>
              <a:buFontTx/>
              <a:buNone/>
              <a:tabLst/>
              <a:defRPr/>
            </a:pPr>
            <a:r>
              <a:rPr kumimoji="0" lang="en-GB" sz="5900" b="1" i="0" u="none" strike="noStrike" kern="0" cap="none" spc="-150"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rPr>
              <a:t>but it’s worth the effort</a:t>
            </a:r>
            <a:endParaRPr kumimoji="0" sz="5900" b="1" i="0" u="none" strike="noStrike" kern="0" cap="none" spc="-150" normalizeH="0" baseline="0" noProof="0" dirty="0">
              <a:ln>
                <a:noFill/>
              </a:ln>
              <a:solidFill>
                <a:srgbClr val="FFFFFF"/>
              </a:solidFill>
              <a:effectLst>
                <a:outerShdw blurRad="38100" dist="38100" dir="2700000" algn="tl">
                  <a:srgbClr val="000000">
                    <a:alpha val="43137"/>
                  </a:srgbClr>
                </a:outerShdw>
              </a:effectLst>
              <a:uLnTx/>
              <a:uFillTx/>
              <a:latin typeface="Calibri"/>
              <a:cs typeface="Calibri"/>
              <a:sym typeface="Calibri"/>
            </a:endParaRPr>
          </a:p>
        </p:txBody>
      </p:sp>
      <p:pic>
        <p:nvPicPr>
          <p:cNvPr id="4" name="Picture 3" descr="A close up of a sign&#10;&#10;Description generated with high confidence">
            <a:extLst>
              <a:ext uri="{FF2B5EF4-FFF2-40B4-BE49-F238E27FC236}">
                <a16:creationId xmlns:a16="http://schemas.microsoft.com/office/drawing/2014/main" id="{E7BF2467-84B0-4F97-BFD7-FF2309E0BA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227290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4">
                                            <p:txEl>
                                              <p:pRg st="1" end="1"/>
                                            </p:txEl>
                                          </p:spTgt>
                                        </p:tgtEl>
                                        <p:attrNameLst>
                                          <p:attrName>style.visibility</p:attrName>
                                        </p:attrNameLst>
                                      </p:cBhvr>
                                      <p:to>
                                        <p:strVal val="visible"/>
                                      </p:to>
                                    </p:set>
                                    <p:animEffect transition="in" filter="fade">
                                      <p:cBhvr>
                                        <p:cTn id="7" dur="500"/>
                                        <p:tgtEl>
                                          <p:spTgt spid="9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FB-128.jpg"/>
          <p:cNvPicPr>
            <a:picLocks noChangeAspect="1"/>
          </p:cNvPicPr>
          <p:nvPr/>
        </p:nvPicPr>
        <p:blipFill rotWithShape="1">
          <a:blip r:embed="rId3">
            <a:extLst>
              <a:ext uri="{28A0092B-C50C-407E-A947-70E740481C1C}">
                <a14:useLocalDpi xmlns:a14="http://schemas.microsoft.com/office/drawing/2010/main" val="0"/>
              </a:ext>
            </a:extLst>
          </a:blip>
          <a:srcRect t="2827" b="3401"/>
          <a:stretch/>
        </p:blipFill>
        <p:spPr>
          <a:xfrm>
            <a:off x="2023478" y="-1"/>
            <a:ext cx="18080622" cy="11303001"/>
          </a:xfrm>
          <a:prstGeom prst="rect">
            <a:avLst/>
          </a:prstGeom>
        </p:spPr>
      </p:pic>
      <p:sp>
        <p:nvSpPr>
          <p:cNvPr id="919" name="Shape 919"/>
          <p:cNvSpPr/>
          <p:nvPr/>
        </p:nvSpPr>
        <p:spPr>
          <a:xfrm rot="16200000">
            <a:off x="-4642933" y="4642951"/>
            <a:ext cx="11309354" cy="2023466"/>
          </a:xfrm>
          <a:prstGeom prst="rect">
            <a:avLst/>
          </a:prstGeom>
          <a:solidFill>
            <a:srgbClr val="16C1BE"/>
          </a:solidFill>
          <a:ln w="12700">
            <a:miter lim="400000"/>
          </a:ln>
          <a:effectLst>
            <a:outerShdw blurRad="38100" dist="23000" dir="5400000" rotWithShape="0">
              <a:srgbClr val="000000">
                <a:alpha val="35000"/>
              </a:srgbClr>
            </a:outerShdw>
          </a:effectLst>
        </p:spPr>
        <p:txBody>
          <a:bodyPr lIns="45697" tIns="45699" rIns="45697" bIns="45699" anchor="ctr"/>
          <a:lstStyle/>
          <a:p>
            <a:pPr algn="ctr" defTabSz="912292">
              <a:defRPr>
                <a:solidFill>
                  <a:srgbClr val="FFFFFF"/>
                </a:solidFill>
                <a:latin typeface="Helvetica Light"/>
                <a:ea typeface="Helvetica Light"/>
                <a:cs typeface="Helvetica Light"/>
                <a:sym typeface="Helvetica Light"/>
              </a:defRPr>
            </a:pPr>
            <a:endParaRPr dirty="0"/>
          </a:p>
        </p:txBody>
      </p:sp>
      <p:sp>
        <p:nvSpPr>
          <p:cNvPr id="920" name="Shape 920"/>
          <p:cNvSpPr/>
          <p:nvPr/>
        </p:nvSpPr>
        <p:spPr>
          <a:xfrm rot="16200000">
            <a:off x="-4265533" y="5053673"/>
            <a:ext cx="10238663" cy="12567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4700" b="1" spc="-149">
                <a:solidFill>
                  <a:srgbClr val="FFFFFF"/>
                </a:solidFill>
              </a:defRPr>
            </a:lvl1pPr>
          </a:lstStyle>
          <a:p>
            <a:pPr>
              <a:lnSpc>
                <a:spcPct val="80000"/>
              </a:lnSpc>
            </a:pPr>
            <a:r>
              <a:rPr sz="5000" dirty="0">
                <a:effectLst>
                  <a:outerShdw blurRad="38100" dist="38100" dir="2700000" algn="tl">
                    <a:srgbClr val="000000">
                      <a:alpha val="43137"/>
                    </a:srgbClr>
                  </a:outerShdw>
                </a:effectLst>
              </a:rPr>
              <a:t>a 10-minute </a:t>
            </a:r>
            <a:endParaRPr lang="en-GB" sz="5000" dirty="0">
              <a:effectLst>
                <a:outerShdw blurRad="38100" dist="38100" dir="2700000" algn="tl">
                  <a:srgbClr val="000000">
                    <a:alpha val="43137"/>
                  </a:srgbClr>
                </a:outerShdw>
              </a:effectLst>
            </a:endParaRPr>
          </a:p>
          <a:p>
            <a:pPr>
              <a:lnSpc>
                <a:spcPct val="80000"/>
              </a:lnSpc>
            </a:pPr>
            <a:r>
              <a:rPr lang="en-US" sz="5000" dirty="0">
                <a:effectLst>
                  <a:outerShdw blurRad="38100" dist="38100" dir="2700000" algn="tl">
                    <a:srgbClr val="000000">
                      <a:alpha val="43137"/>
                    </a:srgbClr>
                  </a:outerShdw>
                </a:effectLst>
              </a:rPr>
              <a:t>C</a:t>
            </a:r>
            <a:r>
              <a:rPr sz="5000" dirty="0">
                <a:effectLst>
                  <a:outerShdw blurRad="38100" dist="38100" dir="2700000" algn="tl">
                    <a:srgbClr val="000000">
                      <a:alpha val="43137"/>
                    </a:srgbClr>
                  </a:outerShdw>
                </a:effectLst>
              </a:rPr>
              <a:t>oaching</a:t>
            </a:r>
            <a:r>
              <a:rPr lang="en-US" sz="5000" dirty="0">
                <a:effectLst>
                  <a:outerShdw blurRad="38100" dist="38100" dir="2700000" algn="tl">
                    <a:srgbClr val="000000">
                      <a:alpha val="43137"/>
                    </a:srgbClr>
                  </a:outerShdw>
                </a:effectLst>
              </a:rPr>
              <a:t> C</a:t>
            </a:r>
            <a:r>
              <a:rPr sz="5000" dirty="0">
                <a:effectLst>
                  <a:outerShdw blurRad="38100" dist="38100" dir="2700000" algn="tl">
                    <a:srgbClr val="000000">
                      <a:alpha val="43137"/>
                    </a:srgbClr>
                  </a:outerShdw>
                </a:effectLst>
              </a:rPr>
              <a:t>onversation</a:t>
            </a:r>
          </a:p>
        </p:txBody>
      </p:sp>
      <p:pic>
        <p:nvPicPr>
          <p:cNvPr id="6" name="Picture 5" descr="A close up of a sign&#10;&#10;Description generated with high confidence">
            <a:extLst>
              <a:ext uri="{FF2B5EF4-FFF2-40B4-BE49-F238E27FC236}">
                <a16:creationId xmlns:a16="http://schemas.microsoft.com/office/drawing/2014/main" id="{B52A54D6-76FB-4D73-A5DA-4F8592269F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0"/>
            <a:ext cx="20104100" cy="11309350"/>
          </a:xfrm>
          <a:prstGeom prst="rect">
            <a:avLst/>
          </a:prstGeom>
          <a:solidFill>
            <a:srgbClr val="16C3C0"/>
          </a:solidFill>
          <a:ln w="12700">
            <a:miter lim="400000"/>
          </a:ln>
        </p:spPr>
        <p:txBody>
          <a:bodyPr lIns="45697" tIns="45699" rIns="45697" bIns="45699" anchor="ctr"/>
          <a:lstStyle/>
          <a:p>
            <a:pPr>
              <a:defRPr sz="4000"/>
            </a:pPr>
            <a:endParaRPr dirty="0">
              <a:solidFill>
                <a:srgbClr val="58348B"/>
              </a:solidFill>
            </a:endParaRPr>
          </a:p>
        </p:txBody>
      </p:sp>
      <p:sp>
        <p:nvSpPr>
          <p:cNvPr id="927" name="Shape 927"/>
          <p:cNvSpPr/>
          <p:nvPr/>
        </p:nvSpPr>
        <p:spPr>
          <a:xfrm>
            <a:off x="10508834" y="4347477"/>
            <a:ext cx="92287" cy="1502933"/>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p>
            <a:pPr marR="456991" algn="r" defTabSz="456991">
              <a:lnSpc>
                <a:spcPct val="90000"/>
              </a:lnSpc>
              <a:defRPr sz="10000" b="1">
                <a:solidFill>
                  <a:srgbClr val="535353"/>
                </a:solidFill>
              </a:defRPr>
            </a:pPr>
            <a:endParaRPr dirty="0">
              <a:solidFill>
                <a:srgbClr val="FFFFFF"/>
              </a:solidFill>
            </a:endParaRPr>
          </a:p>
        </p:txBody>
      </p:sp>
      <p:sp>
        <p:nvSpPr>
          <p:cNvPr id="928" name="Shape 928"/>
          <p:cNvSpPr/>
          <p:nvPr/>
        </p:nvSpPr>
        <p:spPr>
          <a:xfrm>
            <a:off x="11402136" y="1459753"/>
            <a:ext cx="5664325" cy="8463813"/>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marR="457200" defTabSz="457200">
              <a:defRPr sz="65200" b="1">
                <a:solidFill>
                  <a:srgbClr val="58348B"/>
                </a:solidFill>
              </a:defRPr>
            </a:lvl1pPr>
          </a:lstStyle>
          <a:p>
            <a:r>
              <a:rPr sz="54400" dirty="0">
                <a:effectLst>
                  <a:outerShdw blurRad="38100" dist="38100" dir="2700000" algn="tl">
                    <a:srgbClr val="000000">
                      <a:alpha val="43137"/>
                    </a:srgbClr>
                  </a:outerShdw>
                </a:effectLst>
              </a:rPr>
              <a:t>8</a:t>
            </a:r>
            <a:r>
              <a:rPr sz="54300" dirty="0">
                <a:effectLst>
                  <a:outerShdw blurRad="38100" dist="38100" dir="2700000" algn="tl">
                    <a:srgbClr val="000000">
                      <a:alpha val="43137"/>
                    </a:srgbClr>
                  </a:outerShdw>
                </a:effectLst>
              </a:rPr>
              <a:t> </a:t>
            </a:r>
            <a:endParaRPr dirty="0">
              <a:effectLst>
                <a:outerShdw blurRad="38100" dist="38100" dir="2700000" algn="tl">
                  <a:srgbClr val="000000">
                    <a:alpha val="43137"/>
                  </a:srgbClr>
                </a:outerShdw>
              </a:effectLst>
            </a:endParaRPr>
          </a:p>
        </p:txBody>
      </p:sp>
      <p:sp>
        <p:nvSpPr>
          <p:cNvPr id="929" name="Shape 929"/>
          <p:cNvSpPr/>
          <p:nvPr/>
        </p:nvSpPr>
        <p:spPr>
          <a:xfrm>
            <a:off x="4486105" y="3651122"/>
            <a:ext cx="6547580" cy="4081075"/>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marR="457200" defTabSz="457200">
              <a:lnSpc>
                <a:spcPct val="70000"/>
              </a:lnSpc>
              <a:defRPr sz="10000" b="1">
                <a:solidFill>
                  <a:srgbClr val="323F49"/>
                </a:solidFill>
              </a:defRPr>
            </a:lvl1pPr>
          </a:lstStyle>
          <a:p>
            <a:pPr algn="r">
              <a:lnSpc>
                <a:spcPct val="90000"/>
              </a:lnSpc>
              <a:defRPr sz="10000" b="1">
                <a:solidFill>
                  <a:srgbClr val="535353"/>
                </a:solidFill>
              </a:defRPr>
            </a:pPr>
            <a:r>
              <a:rPr lang="en-GB" sz="9600" dirty="0">
                <a:effectLst>
                  <a:outerShdw blurRad="38100" dist="38100" dir="2700000" algn="tl">
                    <a:srgbClr val="000000">
                      <a:alpha val="43137"/>
                    </a:srgbClr>
                  </a:outerShdw>
                </a:effectLst>
              </a:rPr>
              <a:t>THE</a:t>
            </a:r>
            <a:endParaRPr lang="en-GB" sz="9600" dirty="0">
              <a:solidFill>
                <a:srgbClr val="FFFFFF"/>
              </a:solidFill>
              <a:effectLst>
                <a:outerShdw blurRad="38100" dist="38100" dir="2700000" algn="tl">
                  <a:srgbClr val="000000">
                    <a:alpha val="43137"/>
                  </a:srgbClr>
                </a:outerShdw>
              </a:effectLst>
            </a:endParaRPr>
          </a:p>
          <a:p>
            <a:pPr algn="r">
              <a:lnSpc>
                <a:spcPct val="90000"/>
              </a:lnSpc>
              <a:defRPr sz="10000" b="1">
                <a:solidFill>
                  <a:srgbClr val="535353"/>
                </a:solidFill>
              </a:defRPr>
            </a:pPr>
            <a:r>
              <a:rPr lang="en-GB" sz="9600" dirty="0">
                <a:solidFill>
                  <a:srgbClr val="FFFFFF"/>
                </a:solidFill>
                <a:effectLst>
                  <a:outerShdw blurRad="38100" dist="38100" dir="2700000" algn="tl">
                    <a:srgbClr val="000000">
                      <a:alpha val="43137"/>
                    </a:srgbClr>
                  </a:outerShdw>
                </a:effectLst>
              </a:rPr>
              <a:t>QUESTIONS</a:t>
            </a:r>
          </a:p>
          <a:p>
            <a:pPr algn="r">
              <a:lnSpc>
                <a:spcPct val="90000"/>
              </a:lnSpc>
              <a:defRPr sz="10000" b="1">
                <a:solidFill>
                  <a:srgbClr val="535353"/>
                </a:solidFill>
              </a:defRPr>
            </a:pPr>
            <a:r>
              <a:rPr lang="en-GB" sz="9600" dirty="0">
                <a:solidFill>
                  <a:srgbClr val="FFFFFF"/>
                </a:solidFill>
                <a:effectLst>
                  <a:outerShdw blurRad="38100" dist="38100" dir="2700000" algn="tl">
                    <a:srgbClr val="000000">
                      <a:alpha val="43137"/>
                    </a:srgbClr>
                  </a:outerShdw>
                </a:effectLst>
              </a:rPr>
              <a:t>YOU NEED</a:t>
            </a:r>
          </a:p>
        </p:txBody>
      </p:sp>
      <p:pic>
        <p:nvPicPr>
          <p:cNvPr id="7" name="Picture 6" descr="A close up of a sign&#10;&#10;Description generated with high confidence">
            <a:extLst>
              <a:ext uri="{FF2B5EF4-FFF2-40B4-BE49-F238E27FC236}">
                <a16:creationId xmlns:a16="http://schemas.microsoft.com/office/drawing/2014/main" id="{C560B121-D2A6-4B80-BF4B-E776D310E8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23" name="Shape 1275"/>
          <p:cNvSpPr/>
          <p:nvPr/>
        </p:nvSpPr>
        <p:spPr>
          <a:xfrm>
            <a:off x="7037993" y="681835"/>
            <a:ext cx="10849939" cy="9082167"/>
          </a:xfrm>
          <a:prstGeom prst="roundRect">
            <a:avLst>
              <a:gd name="adj" fmla="val 1480"/>
            </a:avLst>
          </a:prstGeom>
          <a:solidFill>
            <a:srgbClr val="FFFFFF"/>
          </a:solidFill>
          <a:ln w="12700">
            <a:miter lim="400000"/>
          </a:ln>
        </p:spPr>
        <p:txBody>
          <a:bodyPr lIns="45697" tIns="45699" rIns="45697" bIns="45699" anchor="ctr"/>
          <a:lstStyle/>
          <a:p>
            <a:endParaRPr dirty="0"/>
          </a:p>
        </p:txBody>
      </p:sp>
      <p:sp>
        <p:nvSpPr>
          <p:cNvPr id="24" name="Shape 1276"/>
          <p:cNvSpPr/>
          <p:nvPr/>
        </p:nvSpPr>
        <p:spPr>
          <a:xfrm>
            <a:off x="8097064" y="991567"/>
            <a:ext cx="2721211" cy="8112628"/>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p>
            <a:pPr marL="742950" marR="456991" indent="-742950" defTabSz="456991">
              <a:lnSpc>
                <a:spcPct val="150000"/>
              </a:lnSpc>
              <a:buFont typeface="+mj-lt"/>
              <a:buAutoNum type="arabicPeriod"/>
              <a:defRPr sz="4400" b="1">
                <a:solidFill>
                  <a:srgbClr val="535353"/>
                </a:solidFill>
              </a:defRPr>
            </a:pPr>
            <a:r>
              <a:rPr dirty="0">
                <a:solidFill>
                  <a:srgbClr val="263039"/>
                </a:solidFill>
              </a:rPr>
              <a:t>What</a:t>
            </a: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a:t>
            </a: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a:t>
            </a:r>
            <a:r>
              <a:rPr lang="en-GB" dirty="0">
                <a:solidFill>
                  <a:srgbClr val="263039"/>
                </a:solidFill>
              </a:rPr>
              <a:t>hat</a:t>
            </a:r>
            <a:endParaRPr dirty="0">
              <a:solidFill>
                <a:srgbClr val="263039"/>
              </a:solidFill>
            </a:endParaRP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 </a:t>
            </a:r>
            <a:endParaRPr lang="en-GB" dirty="0">
              <a:solidFill>
                <a:srgbClr val="263039"/>
              </a:solidFill>
            </a:endParaRP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 </a:t>
            </a:r>
            <a:endParaRPr lang="en-GB" dirty="0">
              <a:solidFill>
                <a:srgbClr val="263039"/>
              </a:solidFill>
            </a:endParaRP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 </a:t>
            </a:r>
            <a:endParaRPr lang="en-GB" dirty="0">
              <a:solidFill>
                <a:srgbClr val="263039"/>
              </a:solidFill>
            </a:endParaRP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 </a:t>
            </a:r>
            <a:endParaRPr lang="en-GB" dirty="0">
              <a:solidFill>
                <a:srgbClr val="263039"/>
              </a:solidFill>
            </a:endParaRP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a:t>
            </a:r>
          </a:p>
        </p:txBody>
      </p:sp>
      <p:sp>
        <p:nvSpPr>
          <p:cNvPr id="28" name="Left Brace 27"/>
          <p:cNvSpPr/>
          <p:nvPr/>
        </p:nvSpPr>
        <p:spPr>
          <a:xfrm>
            <a:off x="5463451" y="1298448"/>
            <a:ext cx="1181292" cy="2541947"/>
          </a:xfrm>
          <a:prstGeom prst="leftBrace">
            <a:avLst/>
          </a:prstGeom>
          <a:noFill/>
          <a:ln w="73025"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6" tIns="45697" rIns="91396" bIns="45697" numCol="1" spcCol="38081" rtlCol="0" anchor="t">
            <a:noAutofit/>
          </a:bodyPr>
          <a:lstStyle/>
          <a:p>
            <a:pPr defTabSz="913982" latinLnBrk="1"/>
            <a:endParaRPr lang="en-US" sz="1800"/>
          </a:p>
        </p:txBody>
      </p:sp>
      <p:sp>
        <p:nvSpPr>
          <p:cNvPr id="38" name="Left Brace 37"/>
          <p:cNvSpPr/>
          <p:nvPr/>
        </p:nvSpPr>
        <p:spPr>
          <a:xfrm>
            <a:off x="5463451" y="4315054"/>
            <a:ext cx="1181292" cy="3641141"/>
          </a:xfrm>
          <a:prstGeom prst="leftBrace">
            <a:avLst/>
          </a:prstGeom>
          <a:noFill/>
          <a:ln w="73025"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6" tIns="45697" rIns="91396" bIns="45697" numCol="1" spcCol="38081" rtlCol="0" anchor="t">
            <a:noAutofit/>
          </a:bodyPr>
          <a:lstStyle/>
          <a:p>
            <a:pPr defTabSz="913982" latinLnBrk="1"/>
            <a:endParaRPr lang="en-US" sz="1800"/>
          </a:p>
        </p:txBody>
      </p:sp>
      <p:sp>
        <p:nvSpPr>
          <p:cNvPr id="40" name="Rectangle 39"/>
          <p:cNvSpPr/>
          <p:nvPr/>
        </p:nvSpPr>
        <p:spPr>
          <a:xfrm>
            <a:off x="1151758" y="1684508"/>
            <a:ext cx="4134520" cy="1298775"/>
          </a:xfrm>
          <a:prstGeom prst="rect">
            <a:avLst/>
          </a:prstGeom>
        </p:spPr>
        <p:txBody>
          <a:bodyPr wrap="square" lIns="91398" tIns="45699" rIns="91398" bIns="45699">
            <a:spAutoFit/>
          </a:bodyPr>
          <a:lstStyle/>
          <a:p>
            <a:pPr algn="ctr">
              <a:lnSpc>
                <a:spcPct val="80000"/>
              </a:lnSpc>
            </a:pPr>
            <a:r>
              <a:rPr lang="en-US" sz="4800" b="1" dirty="0">
                <a:solidFill>
                  <a:schemeClr val="bg1"/>
                </a:solidFill>
                <a:effectLst>
                  <a:outerShdw blurRad="38100" dist="38100" dir="2700000" algn="tl">
                    <a:srgbClr val="000000">
                      <a:alpha val="43137"/>
                    </a:srgbClr>
                  </a:outerShdw>
                </a:effectLst>
              </a:rPr>
              <a:t>help to </a:t>
            </a:r>
            <a:r>
              <a:rPr lang="en-US" sz="4800" b="1" dirty="0">
                <a:solidFill>
                  <a:srgbClr val="58348B"/>
                </a:solidFill>
                <a:effectLst>
                  <a:outerShdw blurRad="38100" dist="38100" dir="2700000" algn="tl">
                    <a:srgbClr val="000000">
                      <a:alpha val="43137"/>
                    </a:srgbClr>
                  </a:outerShdw>
                </a:effectLst>
              </a:rPr>
              <a:t>explore</a:t>
            </a:r>
            <a:r>
              <a:rPr lang="en-US" sz="4800" b="1" dirty="0">
                <a:solidFill>
                  <a:schemeClr val="bg1"/>
                </a:solidFill>
                <a:effectLst>
                  <a:outerShdw blurRad="38100" dist="38100" dir="2700000" algn="tl">
                    <a:srgbClr val="000000">
                      <a:alpha val="43137"/>
                    </a:srgbClr>
                  </a:outerShdw>
                </a:effectLst>
              </a:rPr>
              <a:t> </a:t>
            </a:r>
            <a:br>
              <a:rPr lang="en-US" sz="4800" b="1" dirty="0">
                <a:solidFill>
                  <a:schemeClr val="bg1"/>
                </a:solidFill>
                <a:effectLst>
                  <a:outerShdw blurRad="38100" dist="38100" dir="2700000" algn="tl">
                    <a:srgbClr val="000000">
                      <a:alpha val="43137"/>
                    </a:srgbClr>
                  </a:outerShdw>
                </a:effectLst>
              </a:rPr>
            </a:br>
            <a:r>
              <a:rPr lang="en-US" sz="4800" b="1" dirty="0">
                <a:solidFill>
                  <a:schemeClr val="bg1"/>
                </a:solidFill>
                <a:effectLst>
                  <a:outerShdw blurRad="38100" dist="38100" dir="2700000" algn="tl">
                    <a:srgbClr val="000000">
                      <a:alpha val="43137"/>
                    </a:srgbClr>
                  </a:outerShdw>
                </a:effectLst>
              </a:rPr>
              <a:t>the issue/s</a:t>
            </a:r>
          </a:p>
        </p:txBody>
      </p:sp>
      <p:sp>
        <p:nvSpPr>
          <p:cNvPr id="41" name="Rectangle 40"/>
          <p:cNvSpPr/>
          <p:nvPr/>
        </p:nvSpPr>
        <p:spPr>
          <a:xfrm>
            <a:off x="1151758" y="5140634"/>
            <a:ext cx="4134520" cy="1889706"/>
          </a:xfrm>
          <a:prstGeom prst="rect">
            <a:avLst/>
          </a:prstGeom>
        </p:spPr>
        <p:txBody>
          <a:bodyPr wrap="square" lIns="91398" tIns="45699" rIns="91398" bIns="45699">
            <a:spAutoFit/>
          </a:bodyPr>
          <a:lstStyle/>
          <a:p>
            <a:pPr algn="ctr">
              <a:lnSpc>
                <a:spcPct val="80000"/>
              </a:lnSpc>
            </a:pPr>
            <a:r>
              <a:rPr lang="en-US" sz="4800" b="1" dirty="0">
                <a:solidFill>
                  <a:schemeClr val="bg1"/>
                </a:solidFill>
                <a:effectLst>
                  <a:outerShdw blurRad="38100" dist="38100" dir="2700000" algn="tl">
                    <a:srgbClr val="000000">
                      <a:alpha val="43137"/>
                    </a:srgbClr>
                  </a:outerShdw>
                </a:effectLst>
              </a:rPr>
              <a:t>encourage</a:t>
            </a:r>
          </a:p>
          <a:p>
            <a:pPr algn="ctr">
              <a:lnSpc>
                <a:spcPct val="80000"/>
              </a:lnSpc>
            </a:pPr>
            <a:r>
              <a:rPr lang="en-US" sz="4800" b="1" dirty="0">
                <a:solidFill>
                  <a:schemeClr val="bg1"/>
                </a:solidFill>
                <a:effectLst>
                  <a:outerShdw blurRad="38100" dist="38100" dir="2700000" algn="tl">
                    <a:srgbClr val="000000">
                      <a:alpha val="43137"/>
                    </a:srgbClr>
                  </a:outerShdw>
                </a:effectLst>
              </a:rPr>
              <a:t>Intelligent</a:t>
            </a:r>
          </a:p>
          <a:p>
            <a:pPr algn="ctr">
              <a:lnSpc>
                <a:spcPct val="80000"/>
              </a:lnSpc>
            </a:pPr>
            <a:r>
              <a:rPr lang="en-US" sz="4800" b="1" dirty="0">
                <a:solidFill>
                  <a:srgbClr val="58348B"/>
                </a:solidFill>
                <a:effectLst>
                  <a:outerShdw blurRad="38100" dist="38100" dir="2700000" algn="tl">
                    <a:srgbClr val="000000">
                      <a:alpha val="43137"/>
                    </a:srgbClr>
                  </a:outerShdw>
                </a:effectLst>
              </a:rPr>
              <a:t>action</a:t>
            </a:r>
          </a:p>
        </p:txBody>
      </p:sp>
      <p:sp>
        <p:nvSpPr>
          <p:cNvPr id="12" name="Left Brace 11"/>
          <p:cNvSpPr/>
          <p:nvPr/>
        </p:nvSpPr>
        <p:spPr>
          <a:xfrm>
            <a:off x="5615851" y="8344705"/>
            <a:ext cx="1028892" cy="799295"/>
          </a:xfrm>
          <a:prstGeom prst="leftBrace">
            <a:avLst/>
          </a:prstGeom>
          <a:noFill/>
          <a:ln w="73025"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6" tIns="45697" rIns="91396" bIns="45697" numCol="1" spcCol="38081" rtlCol="0" anchor="t">
            <a:noAutofit/>
          </a:bodyPr>
          <a:lstStyle/>
          <a:p>
            <a:pPr defTabSz="913982" latinLnBrk="1"/>
            <a:endParaRPr lang="en-US" sz="1800"/>
          </a:p>
        </p:txBody>
      </p:sp>
      <p:sp>
        <p:nvSpPr>
          <p:cNvPr id="13" name="Rectangle 12"/>
          <p:cNvSpPr/>
          <p:nvPr/>
        </p:nvSpPr>
        <p:spPr>
          <a:xfrm>
            <a:off x="1151758" y="8064227"/>
            <a:ext cx="4134520" cy="1889706"/>
          </a:xfrm>
          <a:prstGeom prst="rect">
            <a:avLst/>
          </a:prstGeom>
        </p:spPr>
        <p:txBody>
          <a:bodyPr wrap="square" lIns="91398" tIns="45699" rIns="91398" bIns="45699">
            <a:spAutoFit/>
          </a:bodyPr>
          <a:lstStyle/>
          <a:p>
            <a:pPr algn="ctr">
              <a:lnSpc>
                <a:spcPct val="80000"/>
              </a:lnSpc>
            </a:pPr>
            <a:r>
              <a:rPr lang="en-US" sz="4800" b="1" dirty="0">
                <a:solidFill>
                  <a:schemeClr val="bg1"/>
                </a:solidFill>
                <a:effectLst>
                  <a:outerShdw blurRad="38100" dist="38100" dir="2700000" algn="tl">
                    <a:srgbClr val="000000">
                      <a:alpha val="43137"/>
                    </a:srgbClr>
                  </a:outerShdw>
                </a:effectLst>
              </a:rPr>
              <a:t>help them </a:t>
            </a:r>
            <a:r>
              <a:rPr lang="en-US" sz="4800" b="1" dirty="0">
                <a:solidFill>
                  <a:srgbClr val="58348B"/>
                </a:solidFill>
                <a:effectLst>
                  <a:outerShdw blurRad="38100" dist="38100" dir="2700000" algn="tl">
                    <a:srgbClr val="000000">
                      <a:alpha val="43137"/>
                    </a:srgbClr>
                  </a:outerShdw>
                </a:effectLst>
              </a:rPr>
              <a:t>learn </a:t>
            </a:r>
            <a:r>
              <a:rPr lang="en-US" sz="4800" b="1" dirty="0">
                <a:solidFill>
                  <a:schemeClr val="bg1"/>
                </a:solidFill>
                <a:effectLst>
                  <a:outerShdw blurRad="38100" dist="38100" dir="2700000" algn="tl">
                    <a:srgbClr val="000000">
                      <a:alpha val="43137"/>
                    </a:srgbClr>
                  </a:outerShdw>
                </a:effectLst>
              </a:rPr>
              <a:t>from this conversation</a:t>
            </a:r>
          </a:p>
        </p:txBody>
      </p:sp>
      <p:pic>
        <p:nvPicPr>
          <p:cNvPr id="15" name="Picture 14" descr="A close up of a sign&#10;&#10;Description generated with high confidence">
            <a:extLst>
              <a:ext uri="{FF2B5EF4-FFF2-40B4-BE49-F238E27FC236}">
                <a16:creationId xmlns:a16="http://schemas.microsoft.com/office/drawing/2014/main" id="{DCBBB3DC-0218-4E5D-8926-5619663674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758" y="10164444"/>
            <a:ext cx="3722626" cy="792802"/>
          </a:xfrm>
          <a:prstGeom prst="rect">
            <a:avLst/>
          </a:prstGeom>
        </p:spPr>
      </p:pic>
    </p:spTree>
    <p:extLst>
      <p:ext uri="{BB962C8B-B14F-4D97-AF65-F5344CB8AC3E}">
        <p14:creationId xmlns:p14="http://schemas.microsoft.com/office/powerpoint/2010/main" val="28417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animEffect transition="in" filter="fade">
                                      <p:cBhvr>
                                        <p:cTn id="11" dur="500"/>
                                        <p:tgtEl>
                                          <p:spTgt spid="2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Effect transition="in" filter="fade">
                                      <p:cBhvr>
                                        <p:cTn id="15" dur="500"/>
                                        <p:tgtEl>
                                          <p:spTgt spid="24">
                                            <p:txEl>
                                              <p:pRg st="2" end="2"/>
                                            </p:txEl>
                                          </p:spTgt>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right)">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500"/>
                                        <p:tgtEl>
                                          <p:spTgt spid="24">
                                            <p:txEl>
                                              <p:pRg st="3" end="3"/>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
                                            <p:txEl>
                                              <p:pRg st="4" end="4"/>
                                            </p:txEl>
                                          </p:spTgt>
                                        </p:tgtEl>
                                        <p:attrNameLst>
                                          <p:attrName>style.visibility</p:attrName>
                                        </p:attrNameLst>
                                      </p:cBhvr>
                                      <p:to>
                                        <p:strVal val="visible"/>
                                      </p:to>
                                    </p:set>
                                    <p:animEffect transition="in" filter="fade">
                                      <p:cBhvr>
                                        <p:cTn id="32" dur="500"/>
                                        <p:tgtEl>
                                          <p:spTgt spid="24">
                                            <p:txEl>
                                              <p:pRg st="4" end="4"/>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4">
                                            <p:txEl>
                                              <p:pRg st="5" end="5"/>
                                            </p:txEl>
                                          </p:spTgt>
                                        </p:tgtEl>
                                        <p:attrNameLst>
                                          <p:attrName>style.visibility</p:attrName>
                                        </p:attrNameLst>
                                      </p:cBhvr>
                                      <p:to>
                                        <p:strVal val="visible"/>
                                      </p:to>
                                    </p:set>
                                    <p:animEffect transition="in" filter="fade">
                                      <p:cBhvr>
                                        <p:cTn id="36" dur="500"/>
                                        <p:tgtEl>
                                          <p:spTgt spid="24">
                                            <p:txEl>
                                              <p:pRg st="5" end="5"/>
                                            </p:txEl>
                                          </p:spTgt>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4">
                                            <p:txEl>
                                              <p:pRg st="6" end="6"/>
                                            </p:txEl>
                                          </p:spTgt>
                                        </p:tgtEl>
                                        <p:attrNameLst>
                                          <p:attrName>style.visibility</p:attrName>
                                        </p:attrNameLst>
                                      </p:cBhvr>
                                      <p:to>
                                        <p:strVal val="visible"/>
                                      </p:to>
                                    </p:set>
                                    <p:animEffect transition="in" filter="fade">
                                      <p:cBhvr>
                                        <p:cTn id="40" dur="500"/>
                                        <p:tgtEl>
                                          <p:spTgt spid="24">
                                            <p:txEl>
                                              <p:pRg st="6" end="6"/>
                                            </p:txEl>
                                          </p:spTgt>
                                        </p:tgtEl>
                                      </p:cBhvr>
                                    </p:animEffect>
                                  </p:childTnLst>
                                </p:cTn>
                              </p:par>
                            </p:childTnLst>
                          </p:cTn>
                        </p:par>
                        <p:par>
                          <p:cTn id="41" fill="hold">
                            <p:stCondLst>
                              <p:cond delay="2000"/>
                            </p:stCondLst>
                            <p:childTnLst>
                              <p:par>
                                <p:cTn id="42" presetID="22" presetClass="entr" presetSubtype="2"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right)">
                                      <p:cBhvr>
                                        <p:cTn id="44" dur="500"/>
                                        <p:tgtEl>
                                          <p:spTgt spid="38"/>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xEl>
                                              <p:pRg st="7" end="7"/>
                                            </p:txEl>
                                          </p:spTgt>
                                        </p:tgtEl>
                                        <p:attrNameLst>
                                          <p:attrName>style.visibility</p:attrName>
                                        </p:attrNameLst>
                                      </p:cBhvr>
                                      <p:to>
                                        <p:strVal val="visible"/>
                                      </p:to>
                                    </p:set>
                                    <p:animEffect transition="in" filter="fade">
                                      <p:cBhvr>
                                        <p:cTn id="53" dur="500"/>
                                        <p:tgtEl>
                                          <p:spTgt spid="24">
                                            <p:txEl>
                                              <p:pRg st="7" end="7"/>
                                            </p:txEl>
                                          </p:spTgt>
                                        </p:tgtEl>
                                      </p:cBhvr>
                                    </p:animEffect>
                                  </p:childTnLst>
                                </p:cTn>
                              </p:par>
                            </p:childTnLst>
                          </p:cTn>
                        </p:par>
                        <p:par>
                          <p:cTn id="54" fill="hold">
                            <p:stCondLst>
                              <p:cond delay="500"/>
                            </p:stCondLst>
                            <p:childTnLst>
                              <p:par>
                                <p:cTn id="55" presetID="22" presetClass="entr" presetSubtype="2"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right)">
                                      <p:cBhvr>
                                        <p:cTn id="57" dur="500"/>
                                        <p:tgtEl>
                                          <p:spTgt spid="1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8" grpId="0" animBg="1"/>
      <p:bldP spid="40" grpId="0"/>
      <p:bldP spid="41" grpId="0"/>
      <p:bldP spid="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a:p>
        </p:txBody>
      </p:sp>
      <p:sp>
        <p:nvSpPr>
          <p:cNvPr id="10" name="Shape 886"/>
          <p:cNvSpPr/>
          <p:nvPr/>
        </p:nvSpPr>
        <p:spPr>
          <a:xfrm>
            <a:off x="7483760" y="2895960"/>
            <a:ext cx="11475098" cy="5961774"/>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97" tIns="45699" rIns="45697" bIns="45699" anchor="ctr"/>
          <a:lstStyle/>
          <a:p>
            <a:pPr>
              <a:spcBef>
                <a:spcPts val="1800"/>
              </a:spcBef>
              <a:defRPr sz="3600">
                <a:solidFill>
                  <a:srgbClr val="333E47"/>
                </a:solidFill>
              </a:defRPr>
            </a:pPr>
            <a:endParaRPr dirty="0"/>
          </a:p>
        </p:txBody>
      </p:sp>
      <p:sp>
        <p:nvSpPr>
          <p:cNvPr id="11" name="object 3"/>
          <p:cNvSpPr txBox="1">
            <a:spLocks/>
          </p:cNvSpPr>
          <p:nvPr/>
        </p:nvSpPr>
        <p:spPr>
          <a:xfrm>
            <a:off x="720262" y="659431"/>
            <a:ext cx="18177338" cy="753583"/>
          </a:xfrm>
          <a:prstGeom prst="rect">
            <a:avLst/>
          </a:prstGeom>
        </p:spPr>
        <p:txBody>
          <a:bodyPr vert="horz" wrap="square" lIns="0" tIns="0" rIns="0" bIns="0" rtlCol="0">
            <a:spAutoFit/>
          </a:bodyPr>
          <a:lstStyle>
            <a:lvl1pPr>
              <a:defRPr b="1">
                <a:latin typeface="+mj-lt"/>
                <a:ea typeface="+mj-ea"/>
                <a:cs typeface="+mj-cs"/>
              </a:defRPr>
            </a:lvl1pPr>
          </a:lstStyle>
          <a:p>
            <a:pPr marL="12697" marR="5080">
              <a:lnSpc>
                <a:spcPts val="5748"/>
              </a:lnSpc>
            </a:pPr>
            <a:r>
              <a:rPr lang="en-GB" sz="5400" spc="-149" dirty="0">
                <a:solidFill>
                  <a:srgbClr val="333E47"/>
                </a:solidFill>
                <a:latin typeface="+mn-lt"/>
              </a:rPr>
              <a:t>what’s on Your Mind?</a:t>
            </a:r>
            <a:endParaRPr lang="en-GB" sz="5900" spc="-149" dirty="0">
              <a:solidFill>
                <a:srgbClr val="FFFFFF"/>
              </a:solidFill>
              <a:latin typeface="+mn-lt"/>
            </a:endParaRPr>
          </a:p>
        </p:txBody>
      </p:sp>
      <p:grpSp>
        <p:nvGrpSpPr>
          <p:cNvPr id="12" name="Group 11"/>
          <p:cNvGrpSpPr/>
          <p:nvPr/>
        </p:nvGrpSpPr>
        <p:grpSpPr>
          <a:xfrm>
            <a:off x="921715" y="2902589"/>
            <a:ext cx="5951858" cy="5948516"/>
            <a:chOff x="616913" y="2997618"/>
            <a:chExt cx="5951858" cy="5951858"/>
          </a:xfrm>
        </p:grpSpPr>
        <p:sp>
          <p:nvSpPr>
            <p:cNvPr id="13" name="Oval 12"/>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4" name="Rectangle 13"/>
            <p:cNvSpPr/>
            <p:nvPr/>
          </p:nvSpPr>
          <p:spPr>
            <a:xfrm>
              <a:off x="1294856" y="6005332"/>
              <a:ext cx="4628597" cy="1447363"/>
            </a:xfrm>
            <a:prstGeom prst="rect">
              <a:avLst/>
            </a:prstGeom>
          </p:spPr>
          <p:txBody>
            <a:bodyPr wrap="square">
              <a:spAutoFit/>
            </a:bodyPr>
            <a:lstStyle/>
            <a:p>
              <a:pPr algn="ctr"/>
              <a:r>
                <a:rPr lang="en-GB" sz="4400" b="1" dirty="0">
                  <a:solidFill>
                    <a:srgbClr val="333E47"/>
                  </a:solidFill>
                </a:rPr>
                <a:t>What’s </a:t>
              </a:r>
              <a:br>
                <a:rPr lang="en-GB" sz="4400" b="1" dirty="0">
                  <a:solidFill>
                    <a:srgbClr val="333E47"/>
                  </a:solidFill>
                </a:rPr>
              </a:br>
              <a:r>
                <a:rPr lang="en-GB" sz="4400" b="1" dirty="0">
                  <a:solidFill>
                    <a:srgbClr val="16C3C0"/>
                  </a:solidFill>
                </a:rPr>
                <a:t>ON YOUR MIND?</a:t>
              </a:r>
              <a:endParaRPr lang="en-US" sz="4400" b="1" dirty="0">
                <a:solidFill>
                  <a:srgbClr val="16C3C0"/>
                </a:solidFill>
              </a:endParaRPr>
            </a:p>
          </p:txBody>
        </p:sp>
        <p:pic>
          <p:nvPicPr>
            <p:cNvPr id="15" name="Picture 14" descr="icons_ques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008" y="3937929"/>
              <a:ext cx="1687669" cy="1607510"/>
            </a:xfrm>
            <a:prstGeom prst="rect">
              <a:avLst/>
            </a:prstGeom>
          </p:spPr>
        </p:pic>
      </p:grpSp>
      <p:sp>
        <p:nvSpPr>
          <p:cNvPr id="18" name="Shape 957"/>
          <p:cNvSpPr/>
          <p:nvPr/>
        </p:nvSpPr>
        <p:spPr>
          <a:xfrm>
            <a:off x="8930965" y="3919161"/>
            <a:ext cx="8179138" cy="3862553"/>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r>
              <a:rPr dirty="0"/>
              <a:t>cuts through</a:t>
            </a:r>
            <a:r>
              <a:rPr lang="en-GB" dirty="0"/>
              <a:t> </a:t>
            </a:r>
            <a:r>
              <a:rPr sz="4900" b="1" dirty="0">
                <a:solidFill>
                  <a:srgbClr val="16C3C0"/>
                </a:solidFill>
              </a:rPr>
              <a:t>small talk</a:t>
            </a:r>
            <a:endParaRPr lang="en-GB" sz="4900" b="1" dirty="0">
              <a:solidFill>
                <a:srgbClr val="16C3C0"/>
              </a:solidFill>
            </a:endParaRPr>
          </a:p>
          <a:p>
            <a:pPr algn="ctr">
              <a:defRPr sz="4900" b="1">
                <a:solidFill>
                  <a:srgbClr val="333E47"/>
                </a:solidFill>
              </a:defRPr>
            </a:pPr>
            <a:endParaRPr lang="en-GB" dirty="0"/>
          </a:p>
          <a:p>
            <a:pPr algn="ctr">
              <a:defRPr sz="4900" b="1">
                <a:solidFill>
                  <a:srgbClr val="333E47"/>
                </a:solidFill>
              </a:defRPr>
            </a:pPr>
            <a:r>
              <a:rPr lang="en-GB" dirty="0"/>
              <a:t>releases the </a:t>
            </a:r>
            <a:r>
              <a:rPr lang="en-GB" sz="4900" b="1" dirty="0">
                <a:solidFill>
                  <a:srgbClr val="16C3C0"/>
                </a:solidFill>
              </a:rPr>
              <a:t>brain load</a:t>
            </a:r>
            <a:endParaRPr sz="4900" b="1" dirty="0">
              <a:solidFill>
                <a:srgbClr val="16C3C0"/>
              </a:solidFill>
            </a:endParaRPr>
          </a:p>
          <a:p>
            <a:pPr algn="ctr">
              <a:defRPr sz="4900" b="1">
                <a:solidFill>
                  <a:srgbClr val="333E47"/>
                </a:solidFill>
              </a:defRPr>
            </a:pPr>
            <a:endParaRPr dirty="0"/>
          </a:p>
          <a:p>
            <a:pPr algn="ctr">
              <a:defRPr sz="4900" b="1">
                <a:solidFill>
                  <a:srgbClr val="333E47"/>
                </a:solidFill>
              </a:defRPr>
            </a:pPr>
            <a:r>
              <a:rPr lang="en-GB" dirty="0"/>
              <a:t>supports </a:t>
            </a:r>
            <a:r>
              <a:rPr lang="en-GB" sz="4900" b="1" dirty="0">
                <a:solidFill>
                  <a:srgbClr val="16C3C0"/>
                </a:solidFill>
              </a:rPr>
              <a:t>Autonomy</a:t>
            </a:r>
            <a:endParaRPr sz="4900" b="1" dirty="0">
              <a:solidFill>
                <a:srgbClr val="16C3C0"/>
              </a:solidFill>
            </a:endParaRPr>
          </a:p>
        </p:txBody>
      </p:sp>
      <p:pic>
        <p:nvPicPr>
          <p:cNvPr id="16" name="Picture 15" descr="A close up of a sign&#10;&#10;Description generated with high confidence">
            <a:extLst>
              <a:ext uri="{FF2B5EF4-FFF2-40B4-BE49-F238E27FC236}">
                <a16:creationId xmlns:a16="http://schemas.microsoft.com/office/drawing/2014/main" id="{D947BCC9-5467-4716-8421-4E563AA8D5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293611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16" name="Shape 886"/>
          <p:cNvSpPr/>
          <p:nvPr/>
        </p:nvSpPr>
        <p:spPr>
          <a:xfrm>
            <a:off x="7483760" y="2833541"/>
            <a:ext cx="11475098" cy="5961774"/>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97" tIns="45699" rIns="45697" bIns="45699" anchor="ctr"/>
          <a:lstStyle/>
          <a:p>
            <a:pPr>
              <a:spcBef>
                <a:spcPts val="1800"/>
              </a:spcBef>
              <a:defRPr sz="3600">
                <a:solidFill>
                  <a:srgbClr val="333E47"/>
                </a:solidFill>
              </a:defRPr>
            </a:pPr>
            <a:endParaRPr dirty="0"/>
          </a:p>
        </p:txBody>
      </p:sp>
      <p:sp>
        <p:nvSpPr>
          <p:cNvPr id="20" name="object 3"/>
          <p:cNvSpPr txBox="1">
            <a:spLocks/>
          </p:cNvSpPr>
          <p:nvPr/>
        </p:nvSpPr>
        <p:spPr>
          <a:xfrm>
            <a:off x="720262" y="659431"/>
            <a:ext cx="18177338" cy="753583"/>
          </a:xfrm>
          <a:prstGeom prst="rect">
            <a:avLst/>
          </a:prstGeom>
        </p:spPr>
        <p:txBody>
          <a:bodyPr vert="horz" wrap="square" lIns="0" tIns="0" rIns="0" bIns="0" rtlCol="0">
            <a:spAutoFit/>
          </a:bodyPr>
          <a:lstStyle>
            <a:lvl1pPr>
              <a:defRPr b="1">
                <a:latin typeface="+mj-lt"/>
                <a:ea typeface="+mj-ea"/>
                <a:cs typeface="+mj-cs"/>
              </a:defRPr>
            </a:lvl1pPr>
          </a:lstStyle>
          <a:p>
            <a:pPr marL="12697" marR="5080">
              <a:lnSpc>
                <a:spcPts val="5748"/>
              </a:lnSpc>
            </a:pPr>
            <a:r>
              <a:rPr lang="en-GB" sz="5400" spc="-149" dirty="0">
                <a:solidFill>
                  <a:srgbClr val="333E47"/>
                </a:solidFill>
                <a:latin typeface="+mn-lt"/>
              </a:rPr>
              <a:t>what is Your main concern?</a:t>
            </a:r>
          </a:p>
        </p:txBody>
      </p:sp>
      <p:grpSp>
        <p:nvGrpSpPr>
          <p:cNvPr id="21" name="Group 20"/>
          <p:cNvGrpSpPr/>
          <p:nvPr/>
        </p:nvGrpSpPr>
        <p:grpSpPr>
          <a:xfrm>
            <a:off x="921715" y="2843621"/>
            <a:ext cx="5951858" cy="5948516"/>
            <a:chOff x="616913" y="2997618"/>
            <a:chExt cx="5951858" cy="5951858"/>
          </a:xfrm>
        </p:grpSpPr>
        <p:sp>
          <p:nvSpPr>
            <p:cNvPr id="22" name="Oval 21"/>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23" name="Rectangle 22"/>
            <p:cNvSpPr/>
            <p:nvPr/>
          </p:nvSpPr>
          <p:spPr>
            <a:xfrm>
              <a:off x="1294856" y="6005332"/>
              <a:ext cx="4628597" cy="1447363"/>
            </a:xfrm>
            <a:prstGeom prst="rect">
              <a:avLst/>
            </a:prstGeom>
          </p:spPr>
          <p:txBody>
            <a:bodyPr wrap="square">
              <a:spAutoFit/>
            </a:bodyPr>
            <a:lstStyle/>
            <a:p>
              <a:pPr algn="ctr"/>
              <a:r>
                <a:rPr lang="en-GB" sz="4400" b="1" dirty="0">
                  <a:solidFill>
                    <a:srgbClr val="333E47"/>
                  </a:solidFill>
                </a:rPr>
                <a:t>What is Your </a:t>
              </a:r>
              <a:br>
                <a:rPr lang="en-GB" sz="4400" b="1" dirty="0">
                  <a:solidFill>
                    <a:srgbClr val="333E47"/>
                  </a:solidFill>
                </a:rPr>
              </a:br>
              <a:r>
                <a:rPr lang="en-GB" sz="4400" b="1" dirty="0">
                  <a:solidFill>
                    <a:srgbClr val="16C3C0"/>
                  </a:solidFill>
                </a:rPr>
                <a:t>MAIN </a:t>
              </a:r>
              <a:r>
                <a:rPr lang="en-GB" sz="4400" b="1" dirty="0">
                  <a:solidFill>
                    <a:srgbClr val="333E47"/>
                  </a:solidFill>
                </a:rPr>
                <a:t>concern</a:t>
              </a:r>
              <a:r>
                <a:rPr lang="en-GB" sz="4400" b="1" dirty="0">
                  <a:solidFill>
                    <a:srgbClr val="16C3C0"/>
                  </a:solidFill>
                </a:rPr>
                <a:t>?</a:t>
              </a:r>
              <a:endParaRPr lang="en-US" sz="4400" b="1" dirty="0">
                <a:solidFill>
                  <a:srgbClr val="16C3C0"/>
                </a:solidFill>
              </a:endParaRPr>
            </a:p>
          </p:txBody>
        </p:sp>
        <p:pic>
          <p:nvPicPr>
            <p:cNvPr id="24" name="Picture 23" descr="icons_ques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008" y="3937929"/>
              <a:ext cx="1687669" cy="1607510"/>
            </a:xfrm>
            <a:prstGeom prst="rect">
              <a:avLst/>
            </a:prstGeom>
          </p:spPr>
        </p:pic>
      </p:grpSp>
      <p:sp>
        <p:nvSpPr>
          <p:cNvPr id="27" name="Shape 1040"/>
          <p:cNvSpPr/>
          <p:nvPr/>
        </p:nvSpPr>
        <p:spPr>
          <a:xfrm>
            <a:off x="7232539" y="4130110"/>
            <a:ext cx="12103029" cy="3368637"/>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nchor="ctr">
            <a:spAutoFit/>
          </a:bodyPr>
          <a:lstStyle/>
          <a:p>
            <a:pPr algn="ctr">
              <a:lnSpc>
                <a:spcPct val="150000"/>
              </a:lnSpc>
              <a:defRPr sz="4900" b="1">
                <a:solidFill>
                  <a:srgbClr val="333E47"/>
                </a:solidFill>
              </a:defRPr>
            </a:pPr>
            <a:r>
              <a:rPr dirty="0"/>
              <a:t>helps to </a:t>
            </a:r>
            <a:r>
              <a:rPr sz="4900" b="1" dirty="0">
                <a:solidFill>
                  <a:srgbClr val="16C3C0"/>
                </a:solidFill>
              </a:rPr>
              <a:t>prioritise</a:t>
            </a:r>
            <a:r>
              <a:rPr dirty="0"/>
              <a:t> </a:t>
            </a:r>
            <a:r>
              <a:rPr lang="en-GB" dirty="0"/>
              <a:t>and</a:t>
            </a:r>
            <a:r>
              <a:rPr dirty="0"/>
              <a:t> </a:t>
            </a:r>
            <a:r>
              <a:rPr sz="4900" b="1" dirty="0">
                <a:solidFill>
                  <a:srgbClr val="16C3C0"/>
                </a:solidFill>
              </a:rPr>
              <a:t>focus</a:t>
            </a:r>
          </a:p>
          <a:p>
            <a:pPr algn="ctr">
              <a:lnSpc>
                <a:spcPct val="150000"/>
              </a:lnSpc>
              <a:defRPr sz="4900" b="1">
                <a:solidFill>
                  <a:srgbClr val="333E47"/>
                </a:solidFill>
              </a:defRPr>
            </a:pPr>
            <a:endParaRPr dirty="0"/>
          </a:p>
          <a:p>
            <a:pPr algn="ctr">
              <a:lnSpc>
                <a:spcPct val="150000"/>
              </a:lnSpc>
              <a:defRPr sz="4900" b="1">
                <a:solidFill>
                  <a:srgbClr val="333E47"/>
                </a:solidFill>
              </a:defRPr>
            </a:pPr>
            <a:r>
              <a:rPr lang="en-GB" dirty="0"/>
              <a:t>invites </a:t>
            </a:r>
            <a:r>
              <a:rPr sz="4900" b="1" dirty="0">
                <a:solidFill>
                  <a:srgbClr val="16C3C0"/>
                </a:solidFill>
              </a:rPr>
              <a:t>deeper</a:t>
            </a:r>
            <a:r>
              <a:rPr lang="en-GB" dirty="0"/>
              <a:t> thinking</a:t>
            </a:r>
            <a:endParaRPr dirty="0"/>
          </a:p>
        </p:txBody>
      </p:sp>
      <p:pic>
        <p:nvPicPr>
          <p:cNvPr id="12" name="Picture 11" descr="A close up of a sign&#10;&#10;Description generated with high confidence">
            <a:extLst>
              <a:ext uri="{FF2B5EF4-FFF2-40B4-BE49-F238E27FC236}">
                <a16:creationId xmlns:a16="http://schemas.microsoft.com/office/drawing/2014/main" id="{6BAEEE17-4955-4CAD-B5BE-2FB667DE41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142892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Effect transition="in" filter="fade">
                                      <p:cBhvr>
                                        <p:cTn id="12" dur="500"/>
                                        <p:tgtEl>
                                          <p:spTgt spid="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animEffect transition="in" filter="fade">
                                      <p:cBhvr>
                                        <p:cTn id="1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0" y="-158758"/>
            <a:ext cx="20098455" cy="11464945"/>
          </a:xfrm>
          <a:prstGeom prst="rect">
            <a:avLst/>
          </a:prstGeom>
          <a:solidFill>
            <a:schemeClr val="tx1"/>
          </a:solidFill>
          <a:ln w="12700">
            <a:miter lim="400000"/>
          </a:ln>
        </p:spPr>
        <p:txBody>
          <a:bodyPr lIns="45675" tIns="45676" rIns="45675" bIns="45676"/>
          <a:lstStyle/>
          <a:p>
            <a:pPr defTabSz="913509">
              <a:defRPr sz="1800"/>
            </a:pPr>
            <a:endParaRPr sz="1800" dirty="0">
              <a:solidFill>
                <a:prstClr val="black"/>
              </a:solidFill>
              <a:latin typeface="Calibri"/>
            </a:endParaRPr>
          </a:p>
        </p:txBody>
      </p:sp>
      <p:pic>
        <p:nvPicPr>
          <p:cNvPr id="29" name="Picture 28" descr="iStock-51245786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3960" y="4446606"/>
            <a:ext cx="3546200" cy="5312945"/>
          </a:xfrm>
          <a:prstGeom prst="rect">
            <a:avLst/>
          </a:prstGeom>
        </p:spPr>
      </p:pic>
      <p:pic>
        <p:nvPicPr>
          <p:cNvPr id="3" name="Picture 2" descr="iStock-491990654.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9547395" y="1701894"/>
            <a:ext cx="8713428" cy="8704775"/>
          </a:xfrm>
          <a:prstGeom prst="rect">
            <a:avLst/>
          </a:prstGeom>
        </p:spPr>
      </p:pic>
      <p:sp>
        <p:nvSpPr>
          <p:cNvPr id="6" name="TextBox 5"/>
          <p:cNvSpPr txBox="1"/>
          <p:nvPr/>
        </p:nvSpPr>
        <p:spPr>
          <a:xfrm>
            <a:off x="2769635" y="2010036"/>
            <a:ext cx="6570061" cy="33331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5" tIns="45675" rIns="45675" bIns="45675" numCol="1" spcCol="38085" rtlCol="0" anchor="t">
            <a:spAutoFit/>
          </a:bodyPr>
          <a:lstStyle/>
          <a:p>
            <a:pPr algn="ctr" defTabSz="913235">
              <a:lnSpc>
                <a:spcPct val="130000"/>
              </a:lnSpc>
            </a:pPr>
            <a:r>
              <a:rPr lang="en-US" sz="5400" b="1" dirty="0">
                <a:solidFill>
                  <a:srgbClr val="FFFFFF"/>
                </a:solidFill>
                <a:effectLst>
                  <a:outerShdw blurRad="38100" dist="38100" dir="2700000" algn="tl">
                    <a:srgbClr val="000000">
                      <a:alpha val="43137"/>
                    </a:srgbClr>
                  </a:outerShdw>
                </a:effectLst>
                <a:latin typeface="Calibri"/>
              </a:rPr>
              <a:t>Intense</a:t>
            </a:r>
          </a:p>
          <a:p>
            <a:pPr algn="ctr" defTabSz="913235">
              <a:lnSpc>
                <a:spcPct val="130000"/>
              </a:lnSpc>
            </a:pPr>
            <a:r>
              <a:rPr lang="en-US" sz="5400" b="1" dirty="0">
                <a:solidFill>
                  <a:srgbClr val="FFFFFF"/>
                </a:solidFill>
                <a:effectLst>
                  <a:outerShdw blurRad="38100" dist="38100" dir="2700000" algn="tl">
                    <a:srgbClr val="000000">
                      <a:alpha val="43137"/>
                    </a:srgbClr>
                  </a:outerShdw>
                </a:effectLst>
                <a:latin typeface="Calibri"/>
              </a:rPr>
              <a:t>Timed</a:t>
            </a:r>
          </a:p>
          <a:p>
            <a:pPr algn="ctr" defTabSz="913235">
              <a:lnSpc>
                <a:spcPct val="130000"/>
              </a:lnSpc>
            </a:pPr>
            <a:r>
              <a:rPr lang="en-US" sz="5400" b="1" dirty="0">
                <a:solidFill>
                  <a:srgbClr val="FFFFFF"/>
                </a:solidFill>
                <a:effectLst>
                  <a:outerShdw blurRad="38100" dist="38100" dir="2700000" algn="tl">
                    <a:srgbClr val="000000">
                      <a:alpha val="43137"/>
                    </a:srgbClr>
                  </a:outerShdw>
                </a:effectLst>
                <a:latin typeface="Calibri"/>
              </a:rPr>
              <a:t>Tasters</a:t>
            </a:r>
          </a:p>
        </p:txBody>
      </p:sp>
      <p:pic>
        <p:nvPicPr>
          <p:cNvPr id="8" name="Picture 7" descr="A close up of a sign&#10;&#10;Description generated with high confidence">
            <a:extLst>
              <a:ext uri="{FF2B5EF4-FFF2-40B4-BE49-F238E27FC236}">
                <a16:creationId xmlns:a16="http://schemas.microsoft.com/office/drawing/2014/main" id="{61ED0861-2C72-4247-9F4F-7204E70805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324220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19" name="Shape 886"/>
          <p:cNvSpPr/>
          <p:nvPr/>
        </p:nvSpPr>
        <p:spPr>
          <a:xfrm>
            <a:off x="7483760" y="2744111"/>
            <a:ext cx="11475098" cy="5961774"/>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97" tIns="45699" rIns="45697" bIns="45699" anchor="ctr"/>
          <a:lstStyle/>
          <a:p>
            <a:pPr>
              <a:spcBef>
                <a:spcPts val="1800"/>
              </a:spcBef>
              <a:defRPr sz="3600">
                <a:solidFill>
                  <a:srgbClr val="333E47"/>
                </a:solidFill>
              </a:defRPr>
            </a:pPr>
            <a:endParaRPr dirty="0"/>
          </a:p>
        </p:txBody>
      </p:sp>
      <p:sp>
        <p:nvSpPr>
          <p:cNvPr id="29" name="object 3"/>
          <p:cNvSpPr txBox="1">
            <a:spLocks/>
          </p:cNvSpPr>
          <p:nvPr/>
        </p:nvSpPr>
        <p:spPr>
          <a:xfrm>
            <a:off x="720262" y="659431"/>
            <a:ext cx="18177338" cy="753583"/>
          </a:xfrm>
          <a:prstGeom prst="rect">
            <a:avLst/>
          </a:prstGeom>
        </p:spPr>
        <p:txBody>
          <a:bodyPr vert="horz" wrap="square" lIns="0" tIns="0" rIns="0" bIns="0" rtlCol="0">
            <a:spAutoFit/>
          </a:bodyPr>
          <a:lstStyle>
            <a:lvl1pPr>
              <a:defRPr b="1">
                <a:latin typeface="+mj-lt"/>
                <a:ea typeface="+mj-ea"/>
                <a:cs typeface="+mj-cs"/>
              </a:defRPr>
            </a:lvl1pPr>
          </a:lstStyle>
          <a:p>
            <a:pPr marL="12697" marR="5080">
              <a:lnSpc>
                <a:spcPts val="5748"/>
              </a:lnSpc>
            </a:pPr>
            <a:r>
              <a:rPr lang="en-GB" sz="5400" spc="-149" dirty="0">
                <a:solidFill>
                  <a:srgbClr val="333E47"/>
                </a:solidFill>
                <a:latin typeface="+mn-lt"/>
              </a:rPr>
              <a:t>what do You want to achieve here?</a:t>
            </a:r>
          </a:p>
        </p:txBody>
      </p:sp>
      <p:grpSp>
        <p:nvGrpSpPr>
          <p:cNvPr id="30" name="Group 29"/>
          <p:cNvGrpSpPr/>
          <p:nvPr/>
        </p:nvGrpSpPr>
        <p:grpSpPr>
          <a:xfrm>
            <a:off x="921715" y="2843621"/>
            <a:ext cx="5951858" cy="5948516"/>
            <a:chOff x="616913" y="2997618"/>
            <a:chExt cx="5951858" cy="5951858"/>
          </a:xfrm>
        </p:grpSpPr>
        <p:sp>
          <p:nvSpPr>
            <p:cNvPr id="31" name="Oval 30"/>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32" name="Rectangle 31"/>
            <p:cNvSpPr/>
            <p:nvPr/>
          </p:nvSpPr>
          <p:spPr>
            <a:xfrm>
              <a:off x="1399764" y="6066931"/>
              <a:ext cx="4628597" cy="2124851"/>
            </a:xfrm>
            <a:prstGeom prst="rect">
              <a:avLst/>
            </a:prstGeom>
          </p:spPr>
          <p:txBody>
            <a:bodyPr wrap="square">
              <a:spAutoFit/>
            </a:bodyPr>
            <a:lstStyle/>
            <a:p>
              <a:pPr algn="ctr"/>
              <a:r>
                <a:rPr lang="en-GB" sz="4400" b="1" dirty="0">
                  <a:solidFill>
                    <a:srgbClr val="333E47"/>
                  </a:solidFill>
                </a:rPr>
                <a:t>What do </a:t>
              </a:r>
              <a:r>
                <a:rPr lang="en-GB" sz="4400" b="1" dirty="0">
                  <a:solidFill>
                    <a:srgbClr val="16C3C0"/>
                  </a:solidFill>
                </a:rPr>
                <a:t>YOU</a:t>
              </a:r>
              <a:r>
                <a:rPr lang="en-GB" sz="4400" b="1" dirty="0">
                  <a:solidFill>
                    <a:srgbClr val="333E47"/>
                  </a:solidFill>
                </a:rPr>
                <a:t> want to achieve here?</a:t>
              </a:r>
              <a:r>
                <a:rPr lang="en-GB" sz="4400" b="1" dirty="0">
                  <a:solidFill>
                    <a:srgbClr val="16C3C0"/>
                  </a:solidFill>
                </a:rPr>
                <a:t>  </a:t>
              </a:r>
              <a:endParaRPr lang="en-US" sz="4400" b="1" dirty="0">
                <a:solidFill>
                  <a:srgbClr val="16C3C0"/>
                </a:solidFill>
              </a:endParaRPr>
            </a:p>
          </p:txBody>
        </p:sp>
        <p:pic>
          <p:nvPicPr>
            <p:cNvPr id="33" name="Picture 32" descr="icons_ques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008" y="3937929"/>
              <a:ext cx="1687669" cy="1607510"/>
            </a:xfrm>
            <a:prstGeom prst="rect">
              <a:avLst/>
            </a:prstGeom>
          </p:spPr>
        </p:pic>
      </p:grpSp>
      <p:sp>
        <p:nvSpPr>
          <p:cNvPr id="36" name="Shape 1071"/>
          <p:cNvSpPr/>
          <p:nvPr/>
        </p:nvSpPr>
        <p:spPr>
          <a:xfrm>
            <a:off x="8209974" y="2855003"/>
            <a:ext cx="10070508" cy="5739990"/>
          </a:xfrm>
          <a:prstGeom prst="rect">
            <a:avLst/>
          </a:prstGeom>
          <a:ln w="12700">
            <a:miter lim="400000"/>
          </a:ln>
          <a:extLst>
            <a:ext uri="{C572A759-6A51-4108-AA02-DFA0A04FC94B}">
              <ma14:wrappingTextBoxFlag xmlns="" xmlns:ma14="http://schemas.microsoft.com/office/mac/drawingml/2011/main" val="1"/>
            </a:ext>
          </a:extLst>
        </p:spPr>
        <p:txBody>
          <a:bodyPr wrap="square" lIns="45697" tIns="45699" rIns="45697" bIns="45699" anchor="ctr">
            <a:spAutoFit/>
          </a:bodyPr>
          <a:lstStyle/>
          <a:p>
            <a:pPr algn="ctr">
              <a:spcAft>
                <a:spcPts val="1200"/>
              </a:spcAft>
              <a:defRPr sz="4900" b="1">
                <a:solidFill>
                  <a:srgbClr val="333E47"/>
                </a:solidFill>
              </a:defRPr>
            </a:pPr>
            <a:r>
              <a:rPr dirty="0"/>
              <a:t>gives </a:t>
            </a:r>
            <a:r>
              <a:rPr sz="4900" b="1" dirty="0">
                <a:solidFill>
                  <a:srgbClr val="16C3C0"/>
                </a:solidFill>
              </a:rPr>
              <a:t>permission to</a:t>
            </a:r>
            <a:r>
              <a:rPr lang="en-GB" sz="4900" b="1" dirty="0">
                <a:solidFill>
                  <a:srgbClr val="16C3C0"/>
                </a:solidFill>
              </a:rPr>
              <a:t> </a:t>
            </a:r>
            <a:r>
              <a:rPr sz="4900" b="1" dirty="0">
                <a:solidFill>
                  <a:srgbClr val="16C3C0"/>
                </a:solidFill>
              </a:rPr>
              <a:t>express </a:t>
            </a:r>
          </a:p>
          <a:p>
            <a:pPr algn="ctr">
              <a:spcAft>
                <a:spcPts val="1200"/>
              </a:spcAft>
              <a:defRPr sz="4900" b="1">
                <a:solidFill>
                  <a:srgbClr val="333E47"/>
                </a:solidFill>
              </a:defRPr>
            </a:pPr>
            <a:r>
              <a:rPr dirty="0"/>
              <a:t>what </a:t>
            </a:r>
            <a:r>
              <a:rPr lang="en-GB" dirty="0"/>
              <a:t>he or she</a:t>
            </a:r>
            <a:r>
              <a:rPr dirty="0"/>
              <a:t> actually want</a:t>
            </a:r>
            <a:r>
              <a:rPr lang="en-GB" dirty="0"/>
              <a:t>s</a:t>
            </a:r>
          </a:p>
          <a:p>
            <a:pPr algn="ctr">
              <a:spcAft>
                <a:spcPts val="1200"/>
              </a:spcAft>
              <a:defRPr sz="4900" b="1">
                <a:solidFill>
                  <a:srgbClr val="333E47"/>
                </a:solidFill>
              </a:defRPr>
            </a:pPr>
            <a:r>
              <a:rPr lang="en-GB" sz="4200" dirty="0"/>
              <a:t>“An adult-to-adult relationship is one in which You are able to ask for what You want, knowing that the answer may be '</a:t>
            </a:r>
            <a:r>
              <a:rPr lang="en-GB" sz="4900" b="1" dirty="0">
                <a:solidFill>
                  <a:srgbClr val="16C3C0"/>
                </a:solidFill>
              </a:rPr>
              <a:t>No</a:t>
            </a:r>
            <a:r>
              <a:rPr lang="en-GB" sz="4200" dirty="0"/>
              <a:t>’.”</a:t>
            </a:r>
          </a:p>
          <a:p>
            <a:pPr algn="ctr">
              <a:spcAft>
                <a:spcPts val="1200"/>
              </a:spcAft>
              <a:defRPr sz="4900" b="1">
                <a:solidFill>
                  <a:srgbClr val="333E47"/>
                </a:solidFill>
              </a:defRPr>
            </a:pPr>
            <a:r>
              <a:rPr lang="en-GB" sz="3600" dirty="0">
                <a:solidFill>
                  <a:schemeClr val="accent1"/>
                </a:solidFill>
              </a:rPr>
              <a:t>Peter Block</a:t>
            </a:r>
            <a:r>
              <a:rPr lang="en-GB" sz="3200" dirty="0">
                <a:solidFill>
                  <a:schemeClr val="accent1"/>
                </a:solidFill>
              </a:rPr>
              <a:t>, </a:t>
            </a:r>
            <a:r>
              <a:rPr lang="en-US" sz="3000" dirty="0">
                <a:solidFill>
                  <a:schemeClr val="accent1"/>
                </a:solidFill>
              </a:rPr>
              <a:t>an American author, consultant, and speaker in the areas of organization development</a:t>
            </a:r>
            <a:endParaRPr lang="en-GB" sz="3000" dirty="0">
              <a:solidFill>
                <a:schemeClr val="accent1"/>
              </a:solidFill>
            </a:endParaRPr>
          </a:p>
        </p:txBody>
      </p:sp>
      <p:pic>
        <p:nvPicPr>
          <p:cNvPr id="12" name="Picture 11" descr="A close up of a sign&#10;&#10;Description generated with high confidence">
            <a:extLst>
              <a:ext uri="{FF2B5EF4-FFF2-40B4-BE49-F238E27FC236}">
                <a16:creationId xmlns:a16="http://schemas.microsoft.com/office/drawing/2014/main" id="{FF5A1696-A714-489C-B4D1-29A7FB9431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379269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p:nvPr/>
        </p:nvSpPr>
        <p:spPr>
          <a:xfrm>
            <a:off x="0" y="0"/>
            <a:ext cx="20104100" cy="11309350"/>
          </a:xfrm>
          <a:prstGeom prst="rect">
            <a:avLst/>
          </a:prstGeom>
          <a:solidFill>
            <a:srgbClr val="CBCBCB"/>
          </a:solidFill>
          <a:ln w="12700">
            <a:miter lim="400000"/>
          </a:ln>
        </p:spPr>
        <p:txBody>
          <a:bodyPr lIns="45697" tIns="45699" rIns="45697" bIns="45699" anchor="ctr"/>
          <a:lstStyle/>
          <a:p>
            <a:pPr>
              <a:defRPr sz="4000">
                <a:solidFill>
                  <a:srgbClr val="D6D6D6"/>
                </a:solidFill>
              </a:defRPr>
            </a:pPr>
            <a:endParaRPr dirty="0"/>
          </a:p>
        </p:txBody>
      </p:sp>
      <p:pic>
        <p:nvPicPr>
          <p:cNvPr id="1077" name="iStock-502808836.jpg"/>
          <p:cNvPicPr>
            <a:picLocks noChangeAspect="1"/>
          </p:cNvPicPr>
          <p:nvPr/>
        </p:nvPicPr>
        <p:blipFill>
          <a:blip r:embed="rId3"/>
          <a:stretch>
            <a:fillRect/>
          </a:stretch>
        </p:blipFill>
        <p:spPr>
          <a:xfrm>
            <a:off x="7089968" y="-1"/>
            <a:ext cx="13590224" cy="11303001"/>
          </a:xfrm>
          <a:prstGeom prst="rect">
            <a:avLst/>
          </a:prstGeom>
          <a:ln w="12700">
            <a:miter lim="400000"/>
          </a:ln>
        </p:spPr>
      </p:pic>
      <p:sp>
        <p:nvSpPr>
          <p:cNvPr id="1080" name="Shape 1080"/>
          <p:cNvSpPr/>
          <p:nvPr/>
        </p:nvSpPr>
        <p:spPr>
          <a:xfrm>
            <a:off x="464009" y="2646524"/>
            <a:ext cx="10365292" cy="6863375"/>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p>
            <a:pPr marL="1370972" marR="456991" indent="-685490" defTabSz="456991">
              <a:spcAft>
                <a:spcPts val="6000"/>
              </a:spcAft>
              <a:buFont typeface="Arial" panose="020B0604020202020204" pitchFamily="34" charset="0"/>
              <a:buChar char="•"/>
              <a:defRPr sz="4800" b="1">
                <a:solidFill>
                  <a:srgbClr val="323F49"/>
                </a:solidFill>
                <a:latin typeface="Arial"/>
                <a:ea typeface="Arial"/>
                <a:cs typeface="Arial"/>
                <a:sym typeface="Arial"/>
              </a:defRPr>
            </a:pPr>
            <a:r>
              <a:rPr sz="4800" dirty="0"/>
              <a:t>hinting </a:t>
            </a:r>
            <a:endParaRPr sz="4800" dirty="0">
              <a:latin typeface="Times New Roman"/>
              <a:ea typeface="Times New Roman"/>
              <a:sym typeface="Times New Roman"/>
            </a:endParaRPr>
          </a:p>
          <a:p>
            <a:pPr marL="1370972" marR="456991" indent="-685490" defTabSz="456991">
              <a:spcAft>
                <a:spcPts val="6000"/>
              </a:spcAft>
              <a:buFont typeface="Arial" panose="020B0604020202020204" pitchFamily="34" charset="0"/>
              <a:buChar char="•"/>
              <a:defRPr sz="4800" b="1">
                <a:solidFill>
                  <a:srgbClr val="323F49"/>
                </a:solidFill>
                <a:latin typeface="Arial"/>
                <a:ea typeface="Arial"/>
                <a:cs typeface="Arial"/>
                <a:sym typeface="Arial"/>
              </a:defRPr>
            </a:pPr>
            <a:r>
              <a:rPr sz="4800" dirty="0"/>
              <a:t>making sarcastic comments </a:t>
            </a:r>
          </a:p>
          <a:p>
            <a:pPr marL="1370972" marR="456991" indent="-685490" defTabSz="456991">
              <a:spcAft>
                <a:spcPts val="6000"/>
              </a:spcAft>
              <a:buFont typeface="Arial" panose="020B0604020202020204" pitchFamily="34" charset="0"/>
              <a:buChar char="•"/>
              <a:defRPr sz="4800" b="1">
                <a:solidFill>
                  <a:srgbClr val="323F49"/>
                </a:solidFill>
                <a:latin typeface="Arial"/>
                <a:ea typeface="Arial"/>
                <a:cs typeface="Arial"/>
                <a:sym typeface="Arial"/>
              </a:defRPr>
            </a:pPr>
            <a:r>
              <a:rPr sz="4800" dirty="0"/>
              <a:t>demanding</a:t>
            </a:r>
            <a:endParaRPr sz="4800" dirty="0">
              <a:latin typeface="Times New Roman"/>
              <a:ea typeface="Times New Roman"/>
              <a:sym typeface="Times New Roman"/>
            </a:endParaRPr>
          </a:p>
          <a:p>
            <a:pPr marL="1370972" marR="456991" indent="-685490" defTabSz="456991">
              <a:spcAft>
                <a:spcPts val="6000"/>
              </a:spcAft>
              <a:buFont typeface="Arial" panose="020B0604020202020204" pitchFamily="34" charset="0"/>
              <a:buChar char="•"/>
              <a:defRPr sz="4800" b="1">
                <a:solidFill>
                  <a:srgbClr val="323F49"/>
                </a:solidFill>
                <a:latin typeface="Arial"/>
                <a:ea typeface="Arial"/>
                <a:cs typeface="Arial"/>
                <a:sym typeface="Arial"/>
              </a:defRPr>
            </a:pPr>
            <a:r>
              <a:rPr sz="4800" dirty="0"/>
              <a:t>resenting in silence</a:t>
            </a:r>
            <a:endParaRPr sz="4800" dirty="0">
              <a:latin typeface="Times New Roman"/>
              <a:ea typeface="Times New Roman"/>
              <a:sym typeface="Times New Roman"/>
            </a:endParaRPr>
          </a:p>
          <a:p>
            <a:pPr marL="1370972" marR="456991" indent="-685490" defTabSz="456991">
              <a:spcAft>
                <a:spcPts val="6000"/>
              </a:spcAft>
              <a:buFont typeface="Arial" panose="020B0604020202020204" pitchFamily="34" charset="0"/>
              <a:buChar char="•"/>
              <a:defRPr sz="4800" b="1">
                <a:solidFill>
                  <a:srgbClr val="323F49"/>
                </a:solidFill>
                <a:latin typeface="Arial"/>
                <a:ea typeface="Arial"/>
                <a:cs typeface="Arial"/>
                <a:sym typeface="Arial"/>
              </a:defRPr>
            </a:pPr>
            <a:r>
              <a:rPr sz="4800" dirty="0"/>
              <a:t>complaining to others</a:t>
            </a:r>
            <a:endParaRPr sz="4800" dirty="0">
              <a:latin typeface="Times New Roman"/>
              <a:ea typeface="Times New Roman"/>
              <a:sym typeface="Times New Roman"/>
            </a:endParaRPr>
          </a:p>
        </p:txBody>
      </p:sp>
      <p:sp>
        <p:nvSpPr>
          <p:cNvPr id="1081" name="Shape 1081"/>
          <p:cNvSpPr/>
          <p:nvPr/>
        </p:nvSpPr>
        <p:spPr>
          <a:xfrm>
            <a:off x="990712" y="735386"/>
            <a:ext cx="9494321" cy="10175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R="5080" indent="12697" defTabSz="914400">
              <a:lnSpc>
                <a:spcPts val="5700"/>
              </a:lnSpc>
              <a:defRPr sz="6100" b="1" spc="-210">
                <a:solidFill>
                  <a:srgbClr val="323F49"/>
                </a:solidFill>
              </a:defRPr>
            </a:lvl1pPr>
          </a:lstStyle>
          <a:p>
            <a:r>
              <a:rPr sz="5900" dirty="0"/>
              <a:t>better than…</a:t>
            </a:r>
          </a:p>
        </p:txBody>
      </p:sp>
      <p:pic>
        <p:nvPicPr>
          <p:cNvPr id="7" name="Picture 6" descr="A close up of a sign&#10;&#10;Description generated with high confidence">
            <a:extLst>
              <a:ext uri="{FF2B5EF4-FFF2-40B4-BE49-F238E27FC236}">
                <a16:creationId xmlns:a16="http://schemas.microsoft.com/office/drawing/2014/main" id="{9E82456F-182E-4652-AF32-8577D03D3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7634" y="10007134"/>
            <a:ext cx="3722626" cy="792802"/>
          </a:xfrm>
          <a:prstGeom prst="rect">
            <a:avLst/>
          </a:prstGeom>
        </p:spPr>
      </p:pic>
    </p:spTree>
    <p:extLst>
      <p:ext uri="{BB962C8B-B14F-4D97-AF65-F5344CB8AC3E}">
        <p14:creationId xmlns:p14="http://schemas.microsoft.com/office/powerpoint/2010/main" val="249543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0">
                                            <p:txEl>
                                              <p:pRg st="0" end="0"/>
                                            </p:txEl>
                                          </p:spTgt>
                                        </p:tgtEl>
                                        <p:attrNameLst>
                                          <p:attrName>style.visibility</p:attrName>
                                        </p:attrNameLst>
                                      </p:cBhvr>
                                      <p:to>
                                        <p:strVal val="visible"/>
                                      </p:to>
                                    </p:set>
                                    <p:animEffect transition="in" filter="fade">
                                      <p:cBhvr>
                                        <p:cTn id="7" dur="500"/>
                                        <p:tgtEl>
                                          <p:spTgt spid="10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80">
                                            <p:txEl>
                                              <p:pRg st="1" end="1"/>
                                            </p:txEl>
                                          </p:spTgt>
                                        </p:tgtEl>
                                        <p:attrNameLst>
                                          <p:attrName>style.visibility</p:attrName>
                                        </p:attrNameLst>
                                      </p:cBhvr>
                                      <p:to>
                                        <p:strVal val="visible"/>
                                      </p:to>
                                    </p:set>
                                    <p:animEffect transition="in" filter="fade">
                                      <p:cBhvr>
                                        <p:cTn id="12" dur="500"/>
                                        <p:tgtEl>
                                          <p:spTgt spid="10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80">
                                            <p:txEl>
                                              <p:pRg st="2" end="2"/>
                                            </p:txEl>
                                          </p:spTgt>
                                        </p:tgtEl>
                                        <p:attrNameLst>
                                          <p:attrName>style.visibility</p:attrName>
                                        </p:attrNameLst>
                                      </p:cBhvr>
                                      <p:to>
                                        <p:strVal val="visible"/>
                                      </p:to>
                                    </p:set>
                                    <p:animEffect transition="in" filter="fade">
                                      <p:cBhvr>
                                        <p:cTn id="17" dur="500"/>
                                        <p:tgtEl>
                                          <p:spTgt spid="10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80">
                                            <p:txEl>
                                              <p:pRg st="3" end="3"/>
                                            </p:txEl>
                                          </p:spTgt>
                                        </p:tgtEl>
                                        <p:attrNameLst>
                                          <p:attrName>style.visibility</p:attrName>
                                        </p:attrNameLst>
                                      </p:cBhvr>
                                      <p:to>
                                        <p:strVal val="visible"/>
                                      </p:to>
                                    </p:set>
                                    <p:animEffect transition="in" filter="fade">
                                      <p:cBhvr>
                                        <p:cTn id="22" dur="500"/>
                                        <p:tgtEl>
                                          <p:spTgt spid="10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80">
                                            <p:txEl>
                                              <p:pRg st="4" end="4"/>
                                            </p:txEl>
                                          </p:spTgt>
                                        </p:tgtEl>
                                        <p:attrNameLst>
                                          <p:attrName>style.visibility</p:attrName>
                                        </p:attrNameLst>
                                      </p:cBhvr>
                                      <p:to>
                                        <p:strVal val="visible"/>
                                      </p:to>
                                    </p:set>
                                    <p:animEffect transition="in" filter="fade">
                                      <p:cBhvr>
                                        <p:cTn id="27" dur="500"/>
                                        <p:tgtEl>
                                          <p:spTgt spid="10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23" name="Shape 1275"/>
          <p:cNvSpPr/>
          <p:nvPr/>
        </p:nvSpPr>
        <p:spPr>
          <a:xfrm>
            <a:off x="7037993" y="681835"/>
            <a:ext cx="10849939" cy="9082167"/>
          </a:xfrm>
          <a:prstGeom prst="roundRect">
            <a:avLst>
              <a:gd name="adj" fmla="val 1480"/>
            </a:avLst>
          </a:prstGeom>
          <a:solidFill>
            <a:srgbClr val="FFFFFF"/>
          </a:solidFill>
          <a:ln w="12700">
            <a:miter lim="400000"/>
          </a:ln>
        </p:spPr>
        <p:txBody>
          <a:bodyPr lIns="45697" tIns="45699" rIns="45697" bIns="45699" anchor="ctr"/>
          <a:lstStyle/>
          <a:p>
            <a:endParaRPr dirty="0"/>
          </a:p>
        </p:txBody>
      </p:sp>
      <p:sp>
        <p:nvSpPr>
          <p:cNvPr id="24" name="Shape 1276"/>
          <p:cNvSpPr/>
          <p:nvPr/>
        </p:nvSpPr>
        <p:spPr>
          <a:xfrm>
            <a:off x="8097064" y="991567"/>
            <a:ext cx="9830530" cy="8112628"/>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p>
            <a:pPr marL="742950" marR="456991" indent="-742950" defTabSz="456991">
              <a:lnSpc>
                <a:spcPct val="150000"/>
              </a:lnSpc>
              <a:buFont typeface="+mj-lt"/>
              <a:buAutoNum type="arabicPeriod"/>
              <a:defRPr sz="4400" b="1">
                <a:solidFill>
                  <a:srgbClr val="535353"/>
                </a:solidFill>
              </a:defRPr>
            </a:pPr>
            <a:r>
              <a:rPr dirty="0">
                <a:solidFill>
                  <a:srgbClr val="263039"/>
                </a:solidFill>
              </a:rPr>
              <a:t>What</a:t>
            </a:r>
            <a:r>
              <a:rPr lang="en-GB" dirty="0">
                <a:solidFill>
                  <a:srgbClr val="263039"/>
                </a:solidFill>
              </a:rPr>
              <a:t>’s </a:t>
            </a:r>
            <a:r>
              <a:rPr lang="en-GB" dirty="0">
                <a:solidFill>
                  <a:srgbClr val="16C3C0"/>
                </a:solidFill>
              </a:rPr>
              <a:t>ON YOUR MIND</a:t>
            </a:r>
            <a:r>
              <a:rPr dirty="0">
                <a:solidFill>
                  <a:srgbClr val="263039"/>
                </a:solidFill>
              </a:rPr>
              <a:t>?</a:t>
            </a: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a:t>
            </a:r>
            <a:r>
              <a:rPr lang="en-GB" dirty="0">
                <a:solidFill>
                  <a:srgbClr val="263039"/>
                </a:solidFill>
              </a:rPr>
              <a:t>  is Your</a:t>
            </a:r>
            <a:r>
              <a:rPr dirty="0">
                <a:solidFill>
                  <a:srgbClr val="263039"/>
                </a:solidFill>
              </a:rPr>
              <a:t> </a:t>
            </a:r>
            <a:r>
              <a:rPr lang="en-GB" dirty="0">
                <a:solidFill>
                  <a:srgbClr val="16C3C0"/>
                </a:solidFill>
              </a:rPr>
              <a:t>MAIN CONCERN</a:t>
            </a:r>
            <a:r>
              <a:rPr dirty="0">
                <a:solidFill>
                  <a:srgbClr val="263039"/>
                </a:solidFill>
              </a:rPr>
              <a:t>?</a:t>
            </a: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a:t>
            </a:r>
            <a:r>
              <a:rPr lang="en-GB" dirty="0">
                <a:solidFill>
                  <a:srgbClr val="263039"/>
                </a:solidFill>
              </a:rPr>
              <a:t>hat do </a:t>
            </a:r>
            <a:r>
              <a:rPr lang="en-GB" dirty="0">
                <a:solidFill>
                  <a:srgbClr val="16C3C0"/>
                </a:solidFill>
              </a:rPr>
              <a:t>YOU</a:t>
            </a:r>
            <a:r>
              <a:rPr lang="en-GB" dirty="0">
                <a:solidFill>
                  <a:srgbClr val="263039"/>
                </a:solidFill>
              </a:rPr>
              <a:t> want to achieve here</a:t>
            </a:r>
            <a:r>
              <a:rPr dirty="0">
                <a:solidFill>
                  <a:srgbClr val="263039"/>
                </a:solidFill>
              </a:rPr>
              <a:t>?</a:t>
            </a: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 </a:t>
            </a:r>
            <a:endParaRPr lang="en-GB" dirty="0">
              <a:solidFill>
                <a:srgbClr val="263039"/>
              </a:solidFill>
            </a:endParaRP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 </a:t>
            </a:r>
            <a:endParaRPr lang="en-GB" dirty="0">
              <a:solidFill>
                <a:srgbClr val="263039"/>
              </a:solidFill>
            </a:endParaRP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 </a:t>
            </a:r>
            <a:endParaRPr lang="en-GB" dirty="0">
              <a:solidFill>
                <a:srgbClr val="263039"/>
              </a:solidFill>
            </a:endParaRP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 </a:t>
            </a:r>
            <a:endParaRPr lang="en-GB" dirty="0">
              <a:solidFill>
                <a:srgbClr val="263039"/>
              </a:solidFill>
            </a:endParaRPr>
          </a:p>
          <a:p>
            <a:pPr marL="742950" marR="456991" indent="-742950" defTabSz="456991">
              <a:lnSpc>
                <a:spcPct val="150000"/>
              </a:lnSpc>
              <a:buFont typeface="+mj-lt"/>
              <a:buAutoNum type="arabicPeriod"/>
              <a:defRPr sz="4400" b="1">
                <a:solidFill>
                  <a:srgbClr val="535353"/>
                </a:solidFill>
              </a:defRPr>
            </a:pPr>
            <a:r>
              <a:rPr dirty="0">
                <a:solidFill>
                  <a:srgbClr val="263039"/>
                </a:solidFill>
              </a:rPr>
              <a:t>What</a:t>
            </a:r>
          </a:p>
        </p:txBody>
      </p:sp>
      <p:sp>
        <p:nvSpPr>
          <p:cNvPr id="28" name="Left Brace 27"/>
          <p:cNvSpPr/>
          <p:nvPr/>
        </p:nvSpPr>
        <p:spPr>
          <a:xfrm>
            <a:off x="5463451" y="1298448"/>
            <a:ext cx="1181292" cy="2541947"/>
          </a:xfrm>
          <a:prstGeom prst="leftBrace">
            <a:avLst/>
          </a:prstGeom>
          <a:noFill/>
          <a:ln w="73025"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6" tIns="45697" rIns="91396" bIns="45697" numCol="1" spcCol="38081" rtlCol="0" anchor="t">
            <a:noAutofit/>
          </a:bodyPr>
          <a:lstStyle/>
          <a:p>
            <a:pPr defTabSz="913982" latinLnBrk="1"/>
            <a:endParaRPr lang="en-US" sz="1800"/>
          </a:p>
        </p:txBody>
      </p:sp>
      <p:sp>
        <p:nvSpPr>
          <p:cNvPr id="38" name="Left Brace 37"/>
          <p:cNvSpPr/>
          <p:nvPr/>
        </p:nvSpPr>
        <p:spPr>
          <a:xfrm>
            <a:off x="5463451" y="4315054"/>
            <a:ext cx="1181292" cy="3641141"/>
          </a:xfrm>
          <a:prstGeom prst="leftBrace">
            <a:avLst/>
          </a:prstGeom>
          <a:noFill/>
          <a:ln w="73025"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6" tIns="45697" rIns="91396" bIns="45697" numCol="1" spcCol="38081" rtlCol="0" anchor="t">
            <a:noAutofit/>
          </a:bodyPr>
          <a:lstStyle/>
          <a:p>
            <a:pPr defTabSz="913982" latinLnBrk="1"/>
            <a:endParaRPr lang="en-US" sz="1800"/>
          </a:p>
        </p:txBody>
      </p:sp>
      <p:sp>
        <p:nvSpPr>
          <p:cNvPr id="40" name="Rectangle 39"/>
          <p:cNvSpPr/>
          <p:nvPr/>
        </p:nvSpPr>
        <p:spPr>
          <a:xfrm>
            <a:off x="1151758" y="1684508"/>
            <a:ext cx="4134520" cy="1298775"/>
          </a:xfrm>
          <a:prstGeom prst="rect">
            <a:avLst/>
          </a:prstGeom>
        </p:spPr>
        <p:txBody>
          <a:bodyPr wrap="square" lIns="91398" tIns="45699" rIns="91398" bIns="45699">
            <a:spAutoFit/>
          </a:bodyPr>
          <a:lstStyle/>
          <a:p>
            <a:pPr algn="ctr">
              <a:lnSpc>
                <a:spcPct val="80000"/>
              </a:lnSpc>
            </a:pPr>
            <a:r>
              <a:rPr lang="en-US" sz="4800" b="1" dirty="0">
                <a:solidFill>
                  <a:schemeClr val="bg1"/>
                </a:solidFill>
                <a:effectLst>
                  <a:outerShdw blurRad="38100" dist="38100" dir="2700000" algn="tl">
                    <a:srgbClr val="000000">
                      <a:alpha val="43137"/>
                    </a:srgbClr>
                  </a:outerShdw>
                </a:effectLst>
              </a:rPr>
              <a:t>help to </a:t>
            </a:r>
            <a:r>
              <a:rPr lang="en-US" sz="4800" b="1" dirty="0">
                <a:solidFill>
                  <a:srgbClr val="58348B"/>
                </a:solidFill>
                <a:effectLst>
                  <a:outerShdw blurRad="38100" dist="38100" dir="2700000" algn="tl">
                    <a:srgbClr val="000000">
                      <a:alpha val="43137"/>
                    </a:srgbClr>
                  </a:outerShdw>
                </a:effectLst>
              </a:rPr>
              <a:t>explore</a:t>
            </a:r>
            <a:r>
              <a:rPr lang="en-US" sz="4800" b="1" dirty="0">
                <a:solidFill>
                  <a:schemeClr val="bg1"/>
                </a:solidFill>
                <a:effectLst>
                  <a:outerShdw blurRad="38100" dist="38100" dir="2700000" algn="tl">
                    <a:srgbClr val="000000">
                      <a:alpha val="43137"/>
                    </a:srgbClr>
                  </a:outerShdw>
                </a:effectLst>
              </a:rPr>
              <a:t> </a:t>
            </a:r>
            <a:br>
              <a:rPr lang="en-US" sz="4800" b="1" dirty="0">
                <a:solidFill>
                  <a:schemeClr val="bg1"/>
                </a:solidFill>
                <a:effectLst>
                  <a:outerShdw blurRad="38100" dist="38100" dir="2700000" algn="tl">
                    <a:srgbClr val="000000">
                      <a:alpha val="43137"/>
                    </a:srgbClr>
                  </a:outerShdw>
                </a:effectLst>
              </a:rPr>
            </a:br>
            <a:r>
              <a:rPr lang="en-US" sz="4800" b="1" dirty="0">
                <a:solidFill>
                  <a:schemeClr val="bg1"/>
                </a:solidFill>
                <a:effectLst>
                  <a:outerShdw blurRad="38100" dist="38100" dir="2700000" algn="tl">
                    <a:srgbClr val="000000">
                      <a:alpha val="43137"/>
                    </a:srgbClr>
                  </a:outerShdw>
                </a:effectLst>
              </a:rPr>
              <a:t>the issue/s</a:t>
            </a:r>
          </a:p>
        </p:txBody>
      </p:sp>
      <p:sp>
        <p:nvSpPr>
          <p:cNvPr id="41" name="Rectangle 40"/>
          <p:cNvSpPr/>
          <p:nvPr/>
        </p:nvSpPr>
        <p:spPr>
          <a:xfrm>
            <a:off x="1151758" y="5140634"/>
            <a:ext cx="4134520" cy="1889706"/>
          </a:xfrm>
          <a:prstGeom prst="rect">
            <a:avLst/>
          </a:prstGeom>
        </p:spPr>
        <p:txBody>
          <a:bodyPr wrap="square" lIns="91398" tIns="45699" rIns="91398" bIns="45699">
            <a:spAutoFit/>
          </a:bodyPr>
          <a:lstStyle/>
          <a:p>
            <a:pPr algn="ctr">
              <a:lnSpc>
                <a:spcPct val="80000"/>
              </a:lnSpc>
            </a:pPr>
            <a:r>
              <a:rPr lang="en-US" sz="4800" b="1" dirty="0">
                <a:solidFill>
                  <a:schemeClr val="bg1"/>
                </a:solidFill>
                <a:effectLst>
                  <a:outerShdw blurRad="38100" dist="38100" dir="2700000" algn="tl">
                    <a:srgbClr val="000000">
                      <a:alpha val="43137"/>
                    </a:srgbClr>
                  </a:outerShdw>
                </a:effectLst>
              </a:rPr>
              <a:t>encourage</a:t>
            </a:r>
          </a:p>
          <a:p>
            <a:pPr algn="ctr">
              <a:lnSpc>
                <a:spcPct val="80000"/>
              </a:lnSpc>
            </a:pPr>
            <a:r>
              <a:rPr lang="en-US" sz="4800" b="1" dirty="0">
                <a:solidFill>
                  <a:schemeClr val="bg1"/>
                </a:solidFill>
                <a:effectLst>
                  <a:outerShdw blurRad="38100" dist="38100" dir="2700000" algn="tl">
                    <a:srgbClr val="000000">
                      <a:alpha val="43137"/>
                    </a:srgbClr>
                  </a:outerShdw>
                </a:effectLst>
              </a:rPr>
              <a:t>Intelligent</a:t>
            </a:r>
          </a:p>
          <a:p>
            <a:pPr algn="ctr">
              <a:lnSpc>
                <a:spcPct val="80000"/>
              </a:lnSpc>
            </a:pPr>
            <a:r>
              <a:rPr lang="en-US" sz="4800" b="1" dirty="0">
                <a:solidFill>
                  <a:srgbClr val="58348B"/>
                </a:solidFill>
                <a:effectLst>
                  <a:outerShdw blurRad="38100" dist="38100" dir="2700000" algn="tl">
                    <a:srgbClr val="000000">
                      <a:alpha val="43137"/>
                    </a:srgbClr>
                  </a:outerShdw>
                </a:effectLst>
              </a:rPr>
              <a:t>action</a:t>
            </a:r>
          </a:p>
        </p:txBody>
      </p:sp>
      <p:sp>
        <p:nvSpPr>
          <p:cNvPr id="12" name="Left Brace 11"/>
          <p:cNvSpPr/>
          <p:nvPr/>
        </p:nvSpPr>
        <p:spPr>
          <a:xfrm>
            <a:off x="5615851" y="8344705"/>
            <a:ext cx="1028892" cy="799295"/>
          </a:xfrm>
          <a:prstGeom prst="leftBrace">
            <a:avLst/>
          </a:prstGeom>
          <a:noFill/>
          <a:ln w="73025"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6" tIns="45697" rIns="91396" bIns="45697" numCol="1" spcCol="38081" rtlCol="0" anchor="t">
            <a:noAutofit/>
          </a:bodyPr>
          <a:lstStyle/>
          <a:p>
            <a:pPr defTabSz="913982" latinLnBrk="1"/>
            <a:endParaRPr lang="en-US" sz="1800"/>
          </a:p>
        </p:txBody>
      </p:sp>
      <p:sp>
        <p:nvSpPr>
          <p:cNvPr id="13" name="Rectangle 12"/>
          <p:cNvSpPr/>
          <p:nvPr/>
        </p:nvSpPr>
        <p:spPr>
          <a:xfrm>
            <a:off x="1151758" y="8064227"/>
            <a:ext cx="4134520" cy="1889706"/>
          </a:xfrm>
          <a:prstGeom prst="rect">
            <a:avLst/>
          </a:prstGeom>
        </p:spPr>
        <p:txBody>
          <a:bodyPr wrap="square" lIns="91398" tIns="45699" rIns="91398" bIns="45699">
            <a:spAutoFit/>
          </a:bodyPr>
          <a:lstStyle/>
          <a:p>
            <a:pPr algn="ctr">
              <a:lnSpc>
                <a:spcPct val="80000"/>
              </a:lnSpc>
            </a:pPr>
            <a:r>
              <a:rPr lang="en-US" sz="4800" b="1" dirty="0">
                <a:solidFill>
                  <a:schemeClr val="bg1"/>
                </a:solidFill>
                <a:effectLst>
                  <a:outerShdw blurRad="38100" dist="38100" dir="2700000" algn="tl">
                    <a:srgbClr val="000000">
                      <a:alpha val="43137"/>
                    </a:srgbClr>
                  </a:outerShdw>
                </a:effectLst>
              </a:rPr>
              <a:t>help them </a:t>
            </a:r>
            <a:r>
              <a:rPr lang="en-US" sz="4800" b="1" dirty="0">
                <a:solidFill>
                  <a:srgbClr val="58348B"/>
                </a:solidFill>
                <a:effectLst>
                  <a:outerShdw blurRad="38100" dist="38100" dir="2700000" algn="tl">
                    <a:srgbClr val="000000">
                      <a:alpha val="43137"/>
                    </a:srgbClr>
                  </a:outerShdw>
                </a:effectLst>
              </a:rPr>
              <a:t>learn </a:t>
            </a:r>
            <a:r>
              <a:rPr lang="en-US" sz="4800" b="1" dirty="0">
                <a:solidFill>
                  <a:schemeClr val="bg1"/>
                </a:solidFill>
                <a:effectLst>
                  <a:outerShdw blurRad="38100" dist="38100" dir="2700000" algn="tl">
                    <a:srgbClr val="000000">
                      <a:alpha val="43137"/>
                    </a:srgbClr>
                  </a:outerShdw>
                </a:effectLst>
              </a:rPr>
              <a:t>from this conversation</a:t>
            </a:r>
          </a:p>
        </p:txBody>
      </p:sp>
      <p:pic>
        <p:nvPicPr>
          <p:cNvPr id="15" name="Picture 14" descr="A close up of a sign&#10;&#10;Description generated with high confidence">
            <a:extLst>
              <a:ext uri="{FF2B5EF4-FFF2-40B4-BE49-F238E27FC236}">
                <a16:creationId xmlns:a16="http://schemas.microsoft.com/office/drawing/2014/main" id="{DCBBB3DC-0218-4E5D-8926-5619663674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758" y="10164444"/>
            <a:ext cx="3722626" cy="792802"/>
          </a:xfrm>
          <a:prstGeom prst="rect">
            <a:avLst/>
          </a:prstGeom>
        </p:spPr>
      </p:pic>
      <p:pic>
        <p:nvPicPr>
          <p:cNvPr id="17" name="Picture 16">
            <a:extLst>
              <a:ext uri="{FF2B5EF4-FFF2-40B4-BE49-F238E27FC236}">
                <a16:creationId xmlns:a16="http://schemas.microsoft.com/office/drawing/2014/main" id="{B90E4B52-C18A-4978-B084-9CEB53AD559E}"/>
              </a:ext>
            </a:extLst>
          </p:cNvPr>
          <p:cNvPicPr>
            <a:picLocks noChangeAspect="1"/>
          </p:cNvPicPr>
          <p:nvPr/>
        </p:nvPicPr>
        <p:blipFill rotWithShape="1">
          <a:blip r:embed="rId4">
            <a:extLst>
              <a:ext uri="{28A0092B-C50C-407E-A947-70E740481C1C}">
                <a14:useLocalDpi xmlns:a14="http://schemas.microsoft.com/office/drawing/2010/main" val="0"/>
              </a:ext>
            </a:extLst>
          </a:blip>
          <a:srcRect b="25142"/>
          <a:stretch/>
        </p:blipFill>
        <p:spPr>
          <a:xfrm>
            <a:off x="12489999" y="6324168"/>
            <a:ext cx="4200732" cy="1221400"/>
          </a:xfrm>
          <a:prstGeom prst="rect">
            <a:avLst/>
          </a:prstGeom>
        </p:spPr>
      </p:pic>
    </p:spTree>
    <p:extLst>
      <p:ext uri="{BB962C8B-B14F-4D97-AF65-F5344CB8AC3E}">
        <p14:creationId xmlns:p14="http://schemas.microsoft.com/office/powerpoint/2010/main" val="257140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animEffect transition="in" filter="fade">
                                      <p:cBhvr>
                                        <p:cTn id="11" dur="500"/>
                                        <p:tgtEl>
                                          <p:spTgt spid="2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Effect transition="in" filter="fade">
                                      <p:cBhvr>
                                        <p:cTn id="15" dur="500"/>
                                        <p:tgtEl>
                                          <p:spTgt spid="24">
                                            <p:txEl>
                                              <p:pRg st="2" end="2"/>
                                            </p:txEl>
                                          </p:spTgt>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right)">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500"/>
                                        <p:tgtEl>
                                          <p:spTgt spid="24">
                                            <p:txEl>
                                              <p:pRg st="3" end="3"/>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
                                            <p:txEl>
                                              <p:pRg st="4" end="4"/>
                                            </p:txEl>
                                          </p:spTgt>
                                        </p:tgtEl>
                                        <p:attrNameLst>
                                          <p:attrName>style.visibility</p:attrName>
                                        </p:attrNameLst>
                                      </p:cBhvr>
                                      <p:to>
                                        <p:strVal val="visible"/>
                                      </p:to>
                                    </p:set>
                                    <p:animEffect transition="in" filter="fade">
                                      <p:cBhvr>
                                        <p:cTn id="32" dur="500"/>
                                        <p:tgtEl>
                                          <p:spTgt spid="24">
                                            <p:txEl>
                                              <p:pRg st="4" end="4"/>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4">
                                            <p:txEl>
                                              <p:pRg st="5" end="5"/>
                                            </p:txEl>
                                          </p:spTgt>
                                        </p:tgtEl>
                                        <p:attrNameLst>
                                          <p:attrName>style.visibility</p:attrName>
                                        </p:attrNameLst>
                                      </p:cBhvr>
                                      <p:to>
                                        <p:strVal val="visible"/>
                                      </p:to>
                                    </p:set>
                                    <p:animEffect transition="in" filter="fade">
                                      <p:cBhvr>
                                        <p:cTn id="36" dur="500"/>
                                        <p:tgtEl>
                                          <p:spTgt spid="24">
                                            <p:txEl>
                                              <p:pRg st="5" end="5"/>
                                            </p:txEl>
                                          </p:spTgt>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4">
                                            <p:txEl>
                                              <p:pRg st="6" end="6"/>
                                            </p:txEl>
                                          </p:spTgt>
                                        </p:tgtEl>
                                        <p:attrNameLst>
                                          <p:attrName>style.visibility</p:attrName>
                                        </p:attrNameLst>
                                      </p:cBhvr>
                                      <p:to>
                                        <p:strVal val="visible"/>
                                      </p:to>
                                    </p:set>
                                    <p:animEffect transition="in" filter="fade">
                                      <p:cBhvr>
                                        <p:cTn id="40" dur="500"/>
                                        <p:tgtEl>
                                          <p:spTgt spid="24">
                                            <p:txEl>
                                              <p:pRg st="6" end="6"/>
                                            </p:txEl>
                                          </p:spTgt>
                                        </p:tgtEl>
                                      </p:cBhvr>
                                    </p:animEffect>
                                  </p:childTnLst>
                                </p:cTn>
                              </p:par>
                            </p:childTnLst>
                          </p:cTn>
                        </p:par>
                        <p:par>
                          <p:cTn id="41" fill="hold">
                            <p:stCondLst>
                              <p:cond delay="2000"/>
                            </p:stCondLst>
                            <p:childTnLst>
                              <p:par>
                                <p:cTn id="42" presetID="22" presetClass="entr" presetSubtype="2"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right)">
                                      <p:cBhvr>
                                        <p:cTn id="44" dur="500"/>
                                        <p:tgtEl>
                                          <p:spTgt spid="38"/>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xEl>
                                              <p:pRg st="7" end="7"/>
                                            </p:txEl>
                                          </p:spTgt>
                                        </p:tgtEl>
                                        <p:attrNameLst>
                                          <p:attrName>style.visibility</p:attrName>
                                        </p:attrNameLst>
                                      </p:cBhvr>
                                      <p:to>
                                        <p:strVal val="visible"/>
                                      </p:to>
                                    </p:set>
                                    <p:animEffect transition="in" filter="fade">
                                      <p:cBhvr>
                                        <p:cTn id="53" dur="500"/>
                                        <p:tgtEl>
                                          <p:spTgt spid="24">
                                            <p:txEl>
                                              <p:pRg st="7" end="7"/>
                                            </p:txEl>
                                          </p:spTgt>
                                        </p:tgtEl>
                                      </p:cBhvr>
                                    </p:animEffect>
                                  </p:childTnLst>
                                </p:cTn>
                              </p:par>
                            </p:childTnLst>
                          </p:cTn>
                        </p:par>
                        <p:par>
                          <p:cTn id="54" fill="hold">
                            <p:stCondLst>
                              <p:cond delay="500"/>
                            </p:stCondLst>
                            <p:childTnLst>
                              <p:par>
                                <p:cTn id="55" presetID="22" presetClass="entr" presetSubtype="2"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right)">
                                      <p:cBhvr>
                                        <p:cTn id="57" dur="500"/>
                                        <p:tgtEl>
                                          <p:spTgt spid="1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8" grpId="0" animBg="1"/>
      <p:bldP spid="40" grpId="0"/>
      <p:bldP spid="41" grpId="0"/>
      <p:bldP spid="12"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dirty="0">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19" name="Shape 886"/>
          <p:cNvSpPr/>
          <p:nvPr/>
        </p:nvSpPr>
        <p:spPr>
          <a:xfrm>
            <a:off x="7483760" y="2833541"/>
            <a:ext cx="11475098" cy="5961774"/>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97" tIns="45699" rIns="45697" bIns="45699" anchor="ctr"/>
          <a:lstStyle/>
          <a:p>
            <a:pPr>
              <a:spcBef>
                <a:spcPts val="1800"/>
              </a:spcBef>
              <a:defRPr sz="3600">
                <a:solidFill>
                  <a:srgbClr val="333E47"/>
                </a:solidFill>
              </a:defRPr>
            </a:pPr>
            <a:endParaRPr dirty="0"/>
          </a:p>
        </p:txBody>
      </p:sp>
      <p:sp>
        <p:nvSpPr>
          <p:cNvPr id="21" name="object 3"/>
          <p:cNvSpPr txBox="1">
            <a:spLocks/>
          </p:cNvSpPr>
          <p:nvPr/>
        </p:nvSpPr>
        <p:spPr>
          <a:xfrm>
            <a:off x="720262" y="659431"/>
            <a:ext cx="18177338" cy="753583"/>
          </a:xfrm>
          <a:prstGeom prst="rect">
            <a:avLst/>
          </a:prstGeom>
        </p:spPr>
        <p:txBody>
          <a:bodyPr vert="horz" wrap="square" lIns="0" tIns="0" rIns="0" bIns="0" rtlCol="0">
            <a:spAutoFit/>
          </a:bodyPr>
          <a:lstStyle>
            <a:lvl1pPr>
              <a:defRPr b="1">
                <a:latin typeface="+mj-lt"/>
                <a:ea typeface="+mj-ea"/>
                <a:cs typeface="+mj-cs"/>
              </a:defRPr>
            </a:lvl1pPr>
          </a:lstStyle>
          <a:p>
            <a:pPr marL="12697" marR="5080">
              <a:lnSpc>
                <a:spcPts val="5748"/>
              </a:lnSpc>
            </a:pPr>
            <a:r>
              <a:rPr lang="en-GB" sz="5400" spc="-149" dirty="0">
                <a:solidFill>
                  <a:srgbClr val="333E47"/>
                </a:solidFill>
                <a:latin typeface="+mn-lt"/>
              </a:rPr>
              <a:t>what is Your next step?</a:t>
            </a:r>
          </a:p>
        </p:txBody>
      </p:sp>
      <p:grpSp>
        <p:nvGrpSpPr>
          <p:cNvPr id="22" name="Group 21"/>
          <p:cNvGrpSpPr/>
          <p:nvPr/>
        </p:nvGrpSpPr>
        <p:grpSpPr>
          <a:xfrm>
            <a:off x="921715" y="2843621"/>
            <a:ext cx="5951858" cy="5948516"/>
            <a:chOff x="616913" y="2997618"/>
            <a:chExt cx="5951858" cy="5951858"/>
          </a:xfrm>
        </p:grpSpPr>
        <p:sp>
          <p:nvSpPr>
            <p:cNvPr id="25" name="Oval 24"/>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27" name="Rectangle 26"/>
            <p:cNvSpPr/>
            <p:nvPr/>
          </p:nvSpPr>
          <p:spPr>
            <a:xfrm>
              <a:off x="1294856" y="6005332"/>
              <a:ext cx="4628597" cy="1447363"/>
            </a:xfrm>
            <a:prstGeom prst="rect">
              <a:avLst/>
            </a:prstGeom>
          </p:spPr>
          <p:txBody>
            <a:bodyPr wrap="square">
              <a:spAutoFit/>
            </a:bodyPr>
            <a:lstStyle/>
            <a:p>
              <a:pPr algn="ctr"/>
              <a:r>
                <a:rPr lang="en-GB" sz="4400" b="1" dirty="0">
                  <a:solidFill>
                    <a:srgbClr val="333E47"/>
                  </a:solidFill>
                </a:rPr>
                <a:t>What is Your </a:t>
              </a:r>
              <a:br>
                <a:rPr lang="en-GB" sz="4400" b="1" dirty="0">
                  <a:solidFill>
                    <a:srgbClr val="333E47"/>
                  </a:solidFill>
                </a:rPr>
              </a:br>
              <a:r>
                <a:rPr lang="en-GB" sz="4400" b="1" dirty="0">
                  <a:solidFill>
                    <a:srgbClr val="FC465F"/>
                  </a:solidFill>
                </a:rPr>
                <a:t>NEXT STEP</a:t>
              </a:r>
              <a:r>
                <a:rPr lang="en-GB" sz="4400" b="1" dirty="0">
                  <a:solidFill>
                    <a:schemeClr val="tx1"/>
                  </a:solidFill>
                </a:rPr>
                <a:t>?</a:t>
              </a:r>
              <a:endParaRPr lang="en-US" sz="4400" b="1" dirty="0">
                <a:solidFill>
                  <a:schemeClr val="tx1"/>
                </a:solidFill>
              </a:endParaRPr>
            </a:p>
          </p:txBody>
        </p:sp>
        <p:pic>
          <p:nvPicPr>
            <p:cNvPr id="29" name="Picture 28" descr="icons_ques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008" y="3937929"/>
              <a:ext cx="1687669" cy="1607510"/>
            </a:xfrm>
            <a:prstGeom prst="rect">
              <a:avLst/>
            </a:prstGeom>
          </p:spPr>
        </p:pic>
      </p:grpSp>
      <p:sp>
        <p:nvSpPr>
          <p:cNvPr id="32" name="Shape 1118"/>
          <p:cNvSpPr/>
          <p:nvPr/>
        </p:nvSpPr>
        <p:spPr>
          <a:xfrm>
            <a:off x="7025813" y="4672407"/>
            <a:ext cx="12103029" cy="2354448"/>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r>
              <a:rPr sz="4900" b="1" dirty="0">
                <a:solidFill>
                  <a:srgbClr val="FC465F"/>
                </a:solidFill>
              </a:rPr>
              <a:t>focuses </a:t>
            </a:r>
            <a:r>
              <a:rPr sz="4900" dirty="0"/>
              <a:t>on the </a:t>
            </a:r>
            <a:r>
              <a:rPr sz="4900" b="1" dirty="0">
                <a:solidFill>
                  <a:srgbClr val="FC465F"/>
                </a:solidFill>
              </a:rPr>
              <a:t>action</a:t>
            </a:r>
          </a:p>
          <a:p>
            <a:pPr algn="ctr">
              <a:defRPr sz="4900" b="1">
                <a:solidFill>
                  <a:srgbClr val="333E47"/>
                </a:solidFill>
              </a:defRPr>
            </a:pPr>
            <a:endParaRPr sz="4900" dirty="0"/>
          </a:p>
          <a:p>
            <a:pPr algn="ctr">
              <a:defRPr sz="4900" b="1">
                <a:solidFill>
                  <a:srgbClr val="333E47"/>
                </a:solidFill>
              </a:defRPr>
            </a:pPr>
            <a:r>
              <a:rPr sz="4900" dirty="0"/>
              <a:t>emphasises </a:t>
            </a:r>
            <a:r>
              <a:rPr sz="4900" b="1" dirty="0">
                <a:solidFill>
                  <a:srgbClr val="FC465F"/>
                </a:solidFill>
              </a:rPr>
              <a:t>immediacy</a:t>
            </a:r>
          </a:p>
        </p:txBody>
      </p:sp>
      <p:pic>
        <p:nvPicPr>
          <p:cNvPr id="12" name="Picture 11" descr="A close up of a sign&#10;&#10;Description generated with high confidence">
            <a:extLst>
              <a:ext uri="{FF2B5EF4-FFF2-40B4-BE49-F238E27FC236}">
                <a16:creationId xmlns:a16="http://schemas.microsoft.com/office/drawing/2014/main" id="{037FECB7-8130-4563-BE3A-80E72B32E7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202437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fade">
                                      <p:cBhvr>
                                        <p:cTn id="12" dur="500"/>
                                        <p:tgtEl>
                                          <p:spTgt spid="3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fade">
                                      <p:cBhvr>
                                        <p:cTn id="17"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20" name="Shape 886"/>
          <p:cNvSpPr/>
          <p:nvPr/>
        </p:nvSpPr>
        <p:spPr>
          <a:xfrm>
            <a:off x="7483760" y="2833541"/>
            <a:ext cx="11475098" cy="5961774"/>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97" tIns="45699" rIns="45697" bIns="45699" anchor="ctr"/>
          <a:lstStyle/>
          <a:p>
            <a:pPr>
              <a:spcBef>
                <a:spcPts val="1800"/>
              </a:spcBef>
              <a:defRPr sz="3600">
                <a:solidFill>
                  <a:srgbClr val="333E47"/>
                </a:solidFill>
              </a:defRPr>
            </a:pPr>
            <a:endParaRPr dirty="0"/>
          </a:p>
        </p:txBody>
      </p:sp>
      <p:sp>
        <p:nvSpPr>
          <p:cNvPr id="23" name="object 3"/>
          <p:cNvSpPr txBox="1">
            <a:spLocks/>
          </p:cNvSpPr>
          <p:nvPr/>
        </p:nvSpPr>
        <p:spPr>
          <a:xfrm>
            <a:off x="720262" y="659431"/>
            <a:ext cx="18177338" cy="753583"/>
          </a:xfrm>
          <a:prstGeom prst="rect">
            <a:avLst/>
          </a:prstGeom>
        </p:spPr>
        <p:txBody>
          <a:bodyPr vert="horz" wrap="square" lIns="0" tIns="0" rIns="0" bIns="0" rtlCol="0">
            <a:spAutoFit/>
          </a:bodyPr>
          <a:lstStyle>
            <a:lvl1pPr>
              <a:defRPr b="1">
                <a:latin typeface="+mj-lt"/>
                <a:ea typeface="+mj-ea"/>
                <a:cs typeface="+mj-cs"/>
              </a:defRPr>
            </a:lvl1pPr>
          </a:lstStyle>
          <a:p>
            <a:pPr marL="12697" marR="5080">
              <a:lnSpc>
                <a:spcPts val="5748"/>
              </a:lnSpc>
            </a:pPr>
            <a:r>
              <a:rPr lang="en-GB" sz="5400" spc="-149" dirty="0">
                <a:solidFill>
                  <a:srgbClr val="333E47"/>
                </a:solidFill>
                <a:latin typeface="+mn-lt"/>
              </a:rPr>
              <a:t>what else could You do?</a:t>
            </a:r>
          </a:p>
        </p:txBody>
      </p:sp>
      <p:grpSp>
        <p:nvGrpSpPr>
          <p:cNvPr id="24" name="Group 23"/>
          <p:cNvGrpSpPr/>
          <p:nvPr/>
        </p:nvGrpSpPr>
        <p:grpSpPr>
          <a:xfrm>
            <a:off x="921715" y="2843621"/>
            <a:ext cx="5951858" cy="5948516"/>
            <a:chOff x="616913" y="2997618"/>
            <a:chExt cx="5951858" cy="5951858"/>
          </a:xfrm>
        </p:grpSpPr>
        <p:sp>
          <p:nvSpPr>
            <p:cNvPr id="28" name="Oval 27"/>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34" name="Rectangle 33"/>
            <p:cNvSpPr/>
            <p:nvPr/>
          </p:nvSpPr>
          <p:spPr>
            <a:xfrm>
              <a:off x="1294856" y="6005332"/>
              <a:ext cx="4628597" cy="1447363"/>
            </a:xfrm>
            <a:prstGeom prst="rect">
              <a:avLst/>
            </a:prstGeom>
          </p:spPr>
          <p:txBody>
            <a:bodyPr wrap="square">
              <a:spAutoFit/>
            </a:bodyPr>
            <a:lstStyle/>
            <a:p>
              <a:pPr algn="ctr"/>
              <a:r>
                <a:rPr lang="en-GB" sz="4400" b="1" dirty="0">
                  <a:solidFill>
                    <a:srgbClr val="333E47"/>
                  </a:solidFill>
                </a:rPr>
                <a:t>What </a:t>
              </a:r>
              <a:r>
                <a:rPr lang="en-GB" sz="4400" b="1" dirty="0">
                  <a:solidFill>
                    <a:srgbClr val="F62C50"/>
                  </a:solidFill>
                </a:rPr>
                <a:t>ELSE </a:t>
              </a:r>
            </a:p>
            <a:p>
              <a:pPr algn="ctr"/>
              <a:r>
                <a:rPr lang="en-GB" sz="4400" b="1" dirty="0">
                  <a:solidFill>
                    <a:srgbClr val="333E47"/>
                  </a:solidFill>
                </a:rPr>
                <a:t>could You do</a:t>
              </a:r>
              <a:r>
                <a:rPr lang="en-GB" sz="4400" b="1" dirty="0">
                  <a:solidFill>
                    <a:schemeClr val="tx1"/>
                  </a:solidFill>
                </a:rPr>
                <a:t>?</a:t>
              </a:r>
              <a:endParaRPr lang="en-US" sz="4400" b="1" dirty="0">
                <a:solidFill>
                  <a:schemeClr val="tx1"/>
                </a:solidFill>
              </a:endParaRPr>
            </a:p>
          </p:txBody>
        </p:sp>
        <p:pic>
          <p:nvPicPr>
            <p:cNvPr id="36" name="Picture 35" descr="icons_ques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008" y="3937929"/>
              <a:ext cx="1687669" cy="1607510"/>
            </a:xfrm>
            <a:prstGeom prst="rect">
              <a:avLst/>
            </a:prstGeom>
          </p:spPr>
        </p:pic>
      </p:grpSp>
      <p:sp>
        <p:nvSpPr>
          <p:cNvPr id="39" name="Shape 975"/>
          <p:cNvSpPr/>
          <p:nvPr/>
        </p:nvSpPr>
        <p:spPr>
          <a:xfrm>
            <a:off x="8600119" y="3927950"/>
            <a:ext cx="9492045" cy="1600396"/>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r>
              <a:rPr sz="4900" b="1" dirty="0">
                <a:solidFill>
                  <a:srgbClr val="FC465F"/>
                </a:solidFill>
              </a:rPr>
              <a:t>first</a:t>
            </a:r>
            <a:r>
              <a:rPr dirty="0"/>
              <a:t> </a:t>
            </a:r>
            <a:r>
              <a:rPr lang="en-GB" dirty="0"/>
              <a:t>idea </a:t>
            </a:r>
            <a:r>
              <a:rPr dirty="0"/>
              <a:t>is </a:t>
            </a:r>
            <a:r>
              <a:rPr sz="4900" b="1" dirty="0">
                <a:solidFill>
                  <a:srgbClr val="FC465F"/>
                </a:solidFill>
              </a:rPr>
              <a:t>rarely</a:t>
            </a:r>
            <a:r>
              <a:rPr dirty="0"/>
              <a:t> the best</a:t>
            </a:r>
          </a:p>
          <a:p>
            <a:pPr algn="ctr">
              <a:defRPr sz="4900" b="1">
                <a:solidFill>
                  <a:srgbClr val="333E47"/>
                </a:solidFill>
              </a:defRPr>
            </a:pPr>
            <a:endParaRPr dirty="0"/>
          </a:p>
        </p:txBody>
      </p:sp>
      <p:pic>
        <p:nvPicPr>
          <p:cNvPr id="12" name="Picture 11" descr="A close up of a sign&#10;&#10;Description generated with high confidence">
            <a:extLst>
              <a:ext uri="{FF2B5EF4-FFF2-40B4-BE49-F238E27FC236}">
                <a16:creationId xmlns:a16="http://schemas.microsoft.com/office/drawing/2014/main" id="{53A9EDDB-0AB3-4516-A0E4-97A3964B68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227478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Shape 991"/>
          <p:cNvSpPr/>
          <p:nvPr/>
        </p:nvSpPr>
        <p:spPr>
          <a:xfrm>
            <a:off x="1591056" y="9308592"/>
            <a:ext cx="7945774" cy="1938950"/>
          </a:xfrm>
          <a:prstGeom prst="rect">
            <a:avLst/>
          </a:prstGeom>
          <a:ln w="12700">
            <a:miter lim="400000"/>
          </a:ln>
          <a:extLst>
            <a:ext uri="{C572A759-6A51-4108-AA02-DFA0A04FC94B}">
              <ma14:wrappingTextBoxFlag xmlns="" xmlns:ma14="http://schemas.microsoft.com/office/mac/drawingml/2011/main" val="1"/>
            </a:ext>
          </a:extLst>
        </p:spPr>
        <p:txBody>
          <a:bodyPr wrap="square" lIns="45697" tIns="45699" rIns="45697" bIns="45699">
            <a:spAutoFit/>
          </a:bodyPr>
          <a:lstStyle>
            <a:lvl1pPr defTabSz="913186">
              <a:defRPr sz="2000">
                <a:solidFill>
                  <a:srgbClr val="333E47"/>
                </a:solidFill>
              </a:defRPr>
            </a:lvl1pPr>
          </a:lstStyle>
          <a:p>
            <a:r>
              <a:rPr lang="en-US" sz="3000" dirty="0"/>
              <a:t>Source: </a:t>
            </a:r>
            <a:r>
              <a:rPr lang="en-US" sz="3000" b="1" dirty="0"/>
              <a:t>Paul Nutt</a:t>
            </a:r>
            <a:r>
              <a:rPr lang="en-US" sz="3000" dirty="0"/>
              <a:t>, Professor of Management Sciences, The Identification of Solution Ideas during Organizational Decision Making, </a:t>
            </a:r>
            <a:r>
              <a:rPr lang="en-US" sz="3000" i="1" dirty="0"/>
              <a:t>Management Science.</a:t>
            </a:r>
            <a:endParaRPr sz="3000" dirty="0"/>
          </a:p>
        </p:txBody>
      </p:sp>
      <p:pic>
        <p:nvPicPr>
          <p:cNvPr id="993" name="image22.png" descr="image001.png"/>
          <p:cNvPicPr>
            <a:picLocks noChangeAspect="1"/>
          </p:cNvPicPr>
          <p:nvPr/>
        </p:nvPicPr>
        <p:blipFill>
          <a:blip r:embed="rId3"/>
          <a:stretch>
            <a:fillRect/>
          </a:stretch>
        </p:blipFill>
        <p:spPr>
          <a:xfrm>
            <a:off x="18907672" y="10314465"/>
            <a:ext cx="803716" cy="700382"/>
          </a:xfrm>
          <a:prstGeom prst="rect">
            <a:avLst/>
          </a:prstGeom>
          <a:ln w="12700">
            <a:miter lim="400000"/>
          </a:ln>
        </p:spPr>
      </p:pic>
      <p:sp>
        <p:nvSpPr>
          <p:cNvPr id="994" name="Shape 994"/>
          <p:cNvSpPr/>
          <p:nvPr/>
        </p:nvSpPr>
        <p:spPr>
          <a:xfrm>
            <a:off x="2839433" y="284762"/>
            <a:ext cx="3894610" cy="3319328"/>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nchor="ctr">
            <a:spAutoFit/>
          </a:bodyPr>
          <a:lstStyle/>
          <a:p>
            <a:pPr marR="456991" algn="ctr" defTabSz="456991">
              <a:lnSpc>
                <a:spcPct val="90000"/>
              </a:lnSpc>
              <a:defRPr sz="10000" b="1">
                <a:solidFill>
                  <a:srgbClr val="FC4863"/>
                </a:solidFill>
              </a:defRPr>
            </a:pPr>
            <a:r>
              <a:rPr lang="en-GB" sz="15000" dirty="0">
                <a:solidFill>
                  <a:schemeClr val="bg1"/>
                </a:solidFill>
                <a:effectLst>
                  <a:outerShdw blurRad="38100" dist="38100" dir="2700000" algn="tl">
                    <a:srgbClr val="000000">
                      <a:alpha val="43137"/>
                    </a:srgbClr>
                  </a:outerShdw>
                </a:effectLst>
              </a:rPr>
              <a:t>2</a:t>
            </a:r>
            <a:br>
              <a:rPr dirty="0">
                <a:solidFill>
                  <a:srgbClr val="323F49"/>
                </a:solidFill>
              </a:rPr>
            </a:br>
            <a:r>
              <a:rPr lang="en-GB" sz="8300" b="1" dirty="0">
                <a:solidFill>
                  <a:srgbClr val="323F49"/>
                </a:solidFill>
              </a:rPr>
              <a:t>options</a:t>
            </a:r>
            <a:endParaRPr dirty="0"/>
          </a:p>
        </p:txBody>
      </p:sp>
      <p:sp>
        <p:nvSpPr>
          <p:cNvPr id="995" name="Shape 995"/>
          <p:cNvSpPr/>
          <p:nvPr/>
        </p:nvSpPr>
        <p:spPr>
          <a:xfrm>
            <a:off x="9536830" y="-3176"/>
            <a:ext cx="10560339" cy="11309351"/>
          </a:xfrm>
          <a:prstGeom prst="rect">
            <a:avLst/>
          </a:prstGeom>
          <a:solidFill>
            <a:srgbClr val="323F49"/>
          </a:solidFill>
          <a:ln w="12700">
            <a:miter lim="400000"/>
          </a:ln>
        </p:spPr>
        <p:txBody>
          <a:bodyPr lIns="45697" tIns="45699" rIns="45697" bIns="45699" anchor="ctr"/>
          <a:lstStyle/>
          <a:p>
            <a:pPr>
              <a:defRPr sz="4000">
                <a:solidFill>
                  <a:schemeClr val="accent3">
                    <a:satOff val="-6373"/>
                    <a:lumOff val="-10823"/>
                  </a:schemeClr>
                </a:solidFill>
              </a:defRPr>
            </a:pPr>
            <a:endParaRPr dirty="0"/>
          </a:p>
        </p:txBody>
      </p:sp>
      <p:sp>
        <p:nvSpPr>
          <p:cNvPr id="996" name="Shape 996"/>
          <p:cNvSpPr/>
          <p:nvPr/>
        </p:nvSpPr>
        <p:spPr>
          <a:xfrm>
            <a:off x="12830812" y="731314"/>
            <a:ext cx="3844917" cy="3305478"/>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nchor="ctr">
            <a:spAutoFit/>
          </a:bodyPr>
          <a:lstStyle/>
          <a:p>
            <a:pPr marR="456991" algn="ctr" defTabSz="456991">
              <a:lnSpc>
                <a:spcPct val="90000"/>
              </a:lnSpc>
              <a:defRPr sz="10000" b="1">
                <a:solidFill>
                  <a:srgbClr val="FFFFFF"/>
                </a:solidFill>
              </a:defRPr>
            </a:pPr>
            <a:r>
              <a:rPr sz="13200" dirty="0">
                <a:effectLst>
                  <a:outerShdw blurRad="38100" dist="38100" dir="2700000" algn="tl">
                    <a:srgbClr val="000000">
                      <a:alpha val="43137"/>
                    </a:srgbClr>
                  </a:outerShdw>
                </a:effectLst>
              </a:rPr>
              <a:t>52%</a:t>
            </a:r>
            <a:r>
              <a:rPr dirty="0">
                <a:effectLst>
                  <a:outerShdw blurRad="38100" dist="38100" dir="2700000" algn="tl">
                    <a:srgbClr val="000000">
                      <a:alpha val="43137"/>
                    </a:srgbClr>
                  </a:outerShdw>
                </a:effectLst>
              </a:rPr>
              <a:t> </a:t>
            </a:r>
          </a:p>
          <a:p>
            <a:pPr marR="456991" algn="ctr" defTabSz="456991">
              <a:lnSpc>
                <a:spcPct val="90000"/>
              </a:lnSpc>
              <a:defRPr sz="10000" b="1">
                <a:solidFill>
                  <a:srgbClr val="FFFFFF"/>
                </a:solidFill>
              </a:defRPr>
            </a:pPr>
            <a:r>
              <a:rPr dirty="0">
                <a:effectLst>
                  <a:outerShdw blurRad="38100" dist="38100" dir="2700000" algn="tl">
                    <a:srgbClr val="000000">
                      <a:alpha val="43137"/>
                    </a:srgbClr>
                  </a:outerShdw>
                </a:effectLst>
              </a:rPr>
              <a:t>failed </a:t>
            </a:r>
          </a:p>
        </p:txBody>
      </p:sp>
      <p:sp>
        <p:nvSpPr>
          <p:cNvPr id="997" name="Shape 997"/>
          <p:cNvSpPr/>
          <p:nvPr/>
        </p:nvSpPr>
        <p:spPr>
          <a:xfrm>
            <a:off x="13209124" y="5849373"/>
            <a:ext cx="3088300" cy="2585281"/>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nchor="ctr">
            <a:spAutoFit/>
          </a:bodyPr>
          <a:lstStyle/>
          <a:p>
            <a:pPr marR="456991" algn="ctr" defTabSz="456991">
              <a:lnSpc>
                <a:spcPct val="90000"/>
              </a:lnSpc>
              <a:defRPr sz="7700" b="1">
                <a:solidFill>
                  <a:srgbClr val="535353"/>
                </a:solidFill>
              </a:defRPr>
            </a:pPr>
            <a:r>
              <a:rPr sz="10300" dirty="0">
                <a:solidFill>
                  <a:srgbClr val="FFFFFF"/>
                </a:solidFill>
                <a:effectLst>
                  <a:outerShdw blurRad="38100" dist="38100" dir="2700000" algn="tl">
                    <a:srgbClr val="000000">
                      <a:alpha val="43137"/>
                    </a:srgbClr>
                  </a:outerShdw>
                </a:effectLst>
              </a:rPr>
              <a:t>32%</a:t>
            </a:r>
            <a:r>
              <a:rPr dirty="0">
                <a:solidFill>
                  <a:srgbClr val="FFFFFF"/>
                </a:solidFill>
                <a:effectLst>
                  <a:outerShdw blurRad="38100" dist="38100" dir="2700000" algn="tl">
                    <a:srgbClr val="000000">
                      <a:alpha val="43137"/>
                    </a:srgbClr>
                  </a:outerShdw>
                </a:effectLst>
              </a:rPr>
              <a:t> </a:t>
            </a:r>
          </a:p>
          <a:p>
            <a:pPr marR="456991" algn="ctr" defTabSz="456991">
              <a:lnSpc>
                <a:spcPct val="90000"/>
              </a:lnSpc>
              <a:defRPr sz="7700" b="1">
                <a:solidFill>
                  <a:srgbClr val="535353"/>
                </a:solidFill>
              </a:defRPr>
            </a:pPr>
            <a:r>
              <a:rPr dirty="0">
                <a:solidFill>
                  <a:srgbClr val="FFFFFF"/>
                </a:solidFill>
                <a:effectLst>
                  <a:outerShdw blurRad="38100" dist="38100" dir="2700000" algn="tl">
                    <a:srgbClr val="000000">
                      <a:alpha val="43137"/>
                    </a:srgbClr>
                  </a:outerShdw>
                </a:effectLst>
              </a:rPr>
              <a:t>failed</a:t>
            </a:r>
            <a:r>
              <a:rPr dirty="0">
                <a:effectLst>
                  <a:outerShdw blurRad="38100" dist="38100" dir="2700000" algn="tl">
                    <a:srgbClr val="000000">
                      <a:alpha val="43137"/>
                    </a:srgbClr>
                  </a:outerShdw>
                </a:effectLst>
              </a:rPr>
              <a:t> </a:t>
            </a:r>
          </a:p>
        </p:txBody>
      </p:sp>
      <p:sp>
        <p:nvSpPr>
          <p:cNvPr id="998" name="Shape 998"/>
          <p:cNvSpPr/>
          <p:nvPr/>
        </p:nvSpPr>
        <p:spPr>
          <a:xfrm>
            <a:off x="2803022" y="5849372"/>
            <a:ext cx="3894610" cy="2659660"/>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nchor="ctr">
            <a:spAutoFit/>
          </a:bodyPr>
          <a:lstStyle/>
          <a:p>
            <a:pPr marR="456991" algn="ctr" defTabSz="456991">
              <a:lnSpc>
                <a:spcPct val="70000"/>
              </a:lnSpc>
              <a:defRPr sz="8300" b="1">
                <a:solidFill>
                  <a:srgbClr val="535353"/>
                </a:solidFill>
              </a:defRPr>
            </a:pPr>
            <a:r>
              <a:rPr lang="en-GB" sz="15000" b="1" dirty="0">
                <a:solidFill>
                  <a:schemeClr val="bg1"/>
                </a:solidFill>
                <a:effectLst>
                  <a:outerShdw blurRad="38100" dist="38100" dir="2700000" algn="tl">
                    <a:srgbClr val="000000">
                      <a:alpha val="43137"/>
                    </a:srgbClr>
                  </a:outerShdw>
                </a:effectLst>
              </a:rPr>
              <a:t>3</a:t>
            </a:r>
            <a:endParaRPr sz="15000" b="1" dirty="0">
              <a:solidFill>
                <a:schemeClr val="bg1"/>
              </a:solidFill>
              <a:effectLst>
                <a:outerShdw blurRad="38100" dist="38100" dir="2700000" algn="tl">
                  <a:srgbClr val="000000">
                    <a:alpha val="43137"/>
                  </a:srgbClr>
                </a:outerShdw>
              </a:effectLst>
            </a:endParaRPr>
          </a:p>
          <a:p>
            <a:pPr marR="456991" algn="ctr" defTabSz="456991">
              <a:lnSpc>
                <a:spcPct val="70000"/>
              </a:lnSpc>
              <a:defRPr sz="8300" b="1">
                <a:solidFill>
                  <a:srgbClr val="535353"/>
                </a:solidFill>
              </a:defRPr>
            </a:pPr>
            <a:r>
              <a:rPr lang="en-GB" sz="8300" b="1" dirty="0">
                <a:solidFill>
                  <a:srgbClr val="323F49"/>
                </a:solidFill>
              </a:rPr>
              <a:t>options</a:t>
            </a:r>
            <a:endParaRPr dirty="0">
              <a:solidFill>
                <a:srgbClr val="263039"/>
              </a:solidFill>
            </a:endParaRPr>
          </a:p>
        </p:txBody>
      </p:sp>
      <p:sp>
        <p:nvSpPr>
          <p:cNvPr id="2" name="Rectangle 1"/>
          <p:cNvSpPr/>
          <p:nvPr/>
        </p:nvSpPr>
        <p:spPr>
          <a:xfrm>
            <a:off x="2214105" y="3767223"/>
            <a:ext cx="5306260" cy="646331"/>
          </a:xfrm>
          <a:prstGeom prst="rect">
            <a:avLst/>
          </a:prstGeom>
        </p:spPr>
        <p:txBody>
          <a:bodyPr wrap="none" lIns="91409" tIns="45705" rIns="91409" bIns="45705" anchor="ctr">
            <a:spAutoFit/>
          </a:bodyPr>
          <a:lstStyle/>
          <a:p>
            <a:pPr algn="ctr"/>
            <a:r>
              <a:rPr lang="en-US" sz="3600" b="1" dirty="0">
                <a:solidFill>
                  <a:schemeClr val="bg1"/>
                </a:solidFill>
                <a:effectLst>
                  <a:outerShdw blurRad="38100" dist="38100" dir="2700000" algn="tl">
                    <a:srgbClr val="000000">
                      <a:alpha val="43137"/>
                    </a:srgbClr>
                  </a:outerShdw>
                </a:effectLst>
              </a:rPr>
              <a:t>“How can I make it work?”</a:t>
            </a:r>
          </a:p>
        </p:txBody>
      </p:sp>
      <p:sp>
        <p:nvSpPr>
          <p:cNvPr id="14" name="Rectangle 13"/>
          <p:cNvSpPr/>
          <p:nvPr/>
        </p:nvSpPr>
        <p:spPr>
          <a:xfrm>
            <a:off x="2427280" y="8454436"/>
            <a:ext cx="4558985" cy="646331"/>
          </a:xfrm>
          <a:prstGeom prst="rect">
            <a:avLst/>
          </a:prstGeom>
        </p:spPr>
        <p:txBody>
          <a:bodyPr wrap="none" lIns="91409" tIns="45705" rIns="91409" bIns="45705" anchor="ctr">
            <a:spAutoFit/>
          </a:bodyPr>
          <a:lstStyle/>
          <a:p>
            <a:pPr algn="ctr"/>
            <a:r>
              <a:rPr lang="en-US" sz="3600" b="1" dirty="0">
                <a:solidFill>
                  <a:schemeClr val="bg1"/>
                </a:solidFill>
                <a:effectLst>
                  <a:outerShdw blurRad="38100" dist="38100" dir="2700000" algn="tl">
                    <a:srgbClr val="000000">
                      <a:alpha val="43137"/>
                    </a:srgbClr>
                  </a:outerShdw>
                </a:effectLst>
              </a:rPr>
              <a:t>“Is there a better way?</a:t>
            </a:r>
          </a:p>
        </p:txBody>
      </p:sp>
      <p:pic>
        <p:nvPicPr>
          <p:cNvPr id="12" name="Picture 11" descr="A close up of a sign&#10;&#10;Description generated with high confidence">
            <a:extLst>
              <a:ext uri="{FF2B5EF4-FFF2-40B4-BE49-F238E27FC236}">
                <a16:creationId xmlns:a16="http://schemas.microsoft.com/office/drawing/2014/main" id="{85FD3536-105A-4AEF-92E2-DFFB1302D6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35640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4"/>
                                        </p:tgtEl>
                                        <p:attrNameLst>
                                          <p:attrName>style.visibility</p:attrName>
                                        </p:attrNameLst>
                                      </p:cBhvr>
                                      <p:to>
                                        <p:strVal val="visible"/>
                                      </p:to>
                                    </p:set>
                                    <p:animEffect transition="in" filter="fade">
                                      <p:cBhvr>
                                        <p:cTn id="7" dur="500"/>
                                        <p:tgtEl>
                                          <p:spTgt spid="9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6"/>
                                        </p:tgtEl>
                                        <p:attrNameLst>
                                          <p:attrName>style.visibility</p:attrName>
                                        </p:attrNameLst>
                                      </p:cBhvr>
                                      <p:to>
                                        <p:strVal val="visible"/>
                                      </p:to>
                                    </p:set>
                                    <p:animEffect transition="in" filter="fade">
                                      <p:cBhvr>
                                        <p:cTn id="12" dur="500"/>
                                        <p:tgtEl>
                                          <p:spTgt spid="9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8"/>
                                        </p:tgtEl>
                                        <p:attrNameLst>
                                          <p:attrName>style.visibility</p:attrName>
                                        </p:attrNameLst>
                                      </p:cBhvr>
                                      <p:to>
                                        <p:strVal val="visible"/>
                                      </p:to>
                                    </p:set>
                                    <p:animEffect transition="in" filter="fade">
                                      <p:cBhvr>
                                        <p:cTn id="17" dur="500"/>
                                        <p:tgtEl>
                                          <p:spTgt spid="9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7"/>
                                        </p:tgtEl>
                                        <p:attrNameLst>
                                          <p:attrName>style.visibility</p:attrName>
                                        </p:attrNameLst>
                                      </p:cBhvr>
                                      <p:to>
                                        <p:strVal val="visible"/>
                                      </p:to>
                                    </p:set>
                                    <p:animEffect transition="in" filter="fade">
                                      <p:cBhvr>
                                        <p:cTn id="22" dur="500"/>
                                        <p:tgtEl>
                                          <p:spTgt spid="99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 grpId="0" animBg="1"/>
      <p:bldP spid="996" grpId="0" animBg="1"/>
      <p:bldP spid="997" grpId="0" animBg="1"/>
      <p:bldP spid="998" grpId="0" animBg="1"/>
      <p:bldP spid="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23" name="object 3"/>
          <p:cNvSpPr txBox="1">
            <a:spLocks/>
          </p:cNvSpPr>
          <p:nvPr/>
        </p:nvSpPr>
        <p:spPr>
          <a:xfrm>
            <a:off x="720262" y="659431"/>
            <a:ext cx="18177338" cy="753583"/>
          </a:xfrm>
          <a:prstGeom prst="rect">
            <a:avLst/>
          </a:prstGeom>
        </p:spPr>
        <p:txBody>
          <a:bodyPr vert="horz" wrap="square" lIns="0" tIns="0" rIns="0" bIns="0" rtlCol="0">
            <a:spAutoFit/>
          </a:bodyPr>
          <a:lstStyle>
            <a:lvl1pPr>
              <a:defRPr b="1">
                <a:latin typeface="+mj-lt"/>
                <a:ea typeface="+mj-ea"/>
                <a:cs typeface="+mj-cs"/>
              </a:defRPr>
            </a:lvl1pPr>
          </a:lstStyle>
          <a:p>
            <a:pPr marL="12697" marR="5080">
              <a:lnSpc>
                <a:spcPts val="5748"/>
              </a:lnSpc>
            </a:pPr>
            <a:r>
              <a:rPr lang="en-GB" sz="5400" spc="-149" dirty="0">
                <a:solidFill>
                  <a:srgbClr val="333E47"/>
                </a:solidFill>
                <a:latin typeface="+mn-lt"/>
              </a:rPr>
              <a:t>what else could You do?</a:t>
            </a:r>
            <a:endParaRPr lang="en-GB" sz="5900" spc="-149" dirty="0">
              <a:solidFill>
                <a:srgbClr val="FFFFFF"/>
              </a:solidFill>
              <a:latin typeface="+mn-lt"/>
            </a:endParaRPr>
          </a:p>
        </p:txBody>
      </p:sp>
      <p:sp>
        <p:nvSpPr>
          <p:cNvPr id="21" name="Shape 886"/>
          <p:cNvSpPr/>
          <p:nvPr/>
        </p:nvSpPr>
        <p:spPr>
          <a:xfrm>
            <a:off x="7483760" y="2833541"/>
            <a:ext cx="11475098" cy="5961774"/>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97" tIns="45699" rIns="45697" bIns="45699" anchor="ctr"/>
          <a:lstStyle/>
          <a:p>
            <a:pPr>
              <a:spcBef>
                <a:spcPts val="1800"/>
              </a:spcBef>
              <a:defRPr sz="3600">
                <a:solidFill>
                  <a:srgbClr val="333E47"/>
                </a:solidFill>
              </a:defRPr>
            </a:pPr>
            <a:endParaRPr dirty="0"/>
          </a:p>
        </p:txBody>
      </p:sp>
      <p:sp>
        <p:nvSpPr>
          <p:cNvPr id="22" name="object 3"/>
          <p:cNvSpPr txBox="1">
            <a:spLocks/>
          </p:cNvSpPr>
          <p:nvPr/>
        </p:nvSpPr>
        <p:spPr>
          <a:xfrm>
            <a:off x="720262" y="659431"/>
            <a:ext cx="18177338" cy="753583"/>
          </a:xfrm>
          <a:prstGeom prst="rect">
            <a:avLst/>
          </a:prstGeom>
        </p:spPr>
        <p:txBody>
          <a:bodyPr vert="horz" wrap="square" lIns="0" tIns="0" rIns="0" bIns="0" rtlCol="0">
            <a:spAutoFit/>
          </a:bodyPr>
          <a:lstStyle>
            <a:lvl1pPr>
              <a:defRPr b="1">
                <a:latin typeface="+mj-lt"/>
                <a:ea typeface="+mj-ea"/>
                <a:cs typeface="+mj-cs"/>
              </a:defRPr>
            </a:lvl1pPr>
          </a:lstStyle>
          <a:p>
            <a:pPr marL="12697" marR="5080">
              <a:lnSpc>
                <a:spcPts val="5748"/>
              </a:lnSpc>
            </a:pPr>
            <a:endParaRPr lang="en-GB" sz="5400" spc="-149" dirty="0">
              <a:solidFill>
                <a:schemeClr val="bg1"/>
              </a:solidFill>
              <a:latin typeface="+mn-lt"/>
            </a:endParaRPr>
          </a:p>
        </p:txBody>
      </p:sp>
      <p:grpSp>
        <p:nvGrpSpPr>
          <p:cNvPr id="25" name="Group 24"/>
          <p:cNvGrpSpPr/>
          <p:nvPr/>
        </p:nvGrpSpPr>
        <p:grpSpPr>
          <a:xfrm>
            <a:off x="921715" y="2843621"/>
            <a:ext cx="5951858" cy="5948516"/>
            <a:chOff x="616913" y="2997618"/>
            <a:chExt cx="5951858" cy="5951858"/>
          </a:xfrm>
        </p:grpSpPr>
        <p:sp>
          <p:nvSpPr>
            <p:cNvPr id="27" name="Oval 26"/>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29" name="Rectangle 28"/>
            <p:cNvSpPr/>
            <p:nvPr/>
          </p:nvSpPr>
          <p:spPr>
            <a:xfrm>
              <a:off x="1294856" y="6005332"/>
              <a:ext cx="4628597" cy="1447363"/>
            </a:xfrm>
            <a:prstGeom prst="rect">
              <a:avLst/>
            </a:prstGeom>
          </p:spPr>
          <p:txBody>
            <a:bodyPr wrap="square">
              <a:spAutoFit/>
            </a:bodyPr>
            <a:lstStyle/>
            <a:p>
              <a:pPr algn="ctr"/>
              <a:r>
                <a:rPr lang="en-GB" sz="4400" b="1" dirty="0">
                  <a:solidFill>
                    <a:srgbClr val="333E47"/>
                  </a:solidFill>
                </a:rPr>
                <a:t>What </a:t>
              </a:r>
              <a:r>
                <a:rPr lang="en-GB" sz="4400" b="1" dirty="0">
                  <a:solidFill>
                    <a:srgbClr val="F62C50"/>
                  </a:solidFill>
                </a:rPr>
                <a:t>ELSE </a:t>
              </a:r>
            </a:p>
            <a:p>
              <a:pPr algn="ctr"/>
              <a:r>
                <a:rPr lang="en-GB" sz="4400" b="1" dirty="0">
                  <a:solidFill>
                    <a:srgbClr val="333E47"/>
                  </a:solidFill>
                </a:rPr>
                <a:t>could You do</a:t>
              </a:r>
              <a:r>
                <a:rPr lang="en-GB" sz="4400" b="1" dirty="0">
                  <a:solidFill>
                    <a:schemeClr val="tx1"/>
                  </a:solidFill>
                </a:rPr>
                <a:t>?</a:t>
              </a:r>
              <a:endParaRPr lang="en-US" sz="4400" b="1" dirty="0">
                <a:solidFill>
                  <a:schemeClr val="tx1"/>
                </a:solidFill>
              </a:endParaRPr>
            </a:p>
          </p:txBody>
        </p:sp>
        <p:pic>
          <p:nvPicPr>
            <p:cNvPr id="32" name="Picture 31" descr="icons_ques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008" y="3937929"/>
              <a:ext cx="1687669" cy="1607510"/>
            </a:xfrm>
            <a:prstGeom prst="rect">
              <a:avLst/>
            </a:prstGeom>
          </p:spPr>
        </p:pic>
      </p:grpSp>
      <p:sp>
        <p:nvSpPr>
          <p:cNvPr id="42" name="Shape 975"/>
          <p:cNvSpPr/>
          <p:nvPr/>
        </p:nvSpPr>
        <p:spPr>
          <a:xfrm>
            <a:off x="8659183" y="3506125"/>
            <a:ext cx="9492045" cy="4616606"/>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nchor="ctr">
            <a:spAutoFit/>
          </a:bodyPr>
          <a:lstStyle/>
          <a:p>
            <a:pPr algn="ctr">
              <a:defRPr sz="4900" b="1">
                <a:solidFill>
                  <a:srgbClr val="333E47"/>
                </a:solidFill>
              </a:defRPr>
            </a:pPr>
            <a:r>
              <a:rPr sz="4900" b="1" dirty="0">
                <a:solidFill>
                  <a:srgbClr val="FC465F"/>
                </a:solidFill>
              </a:rPr>
              <a:t>first </a:t>
            </a:r>
            <a:r>
              <a:rPr lang="en-GB" dirty="0"/>
              <a:t>idea </a:t>
            </a:r>
            <a:r>
              <a:rPr dirty="0"/>
              <a:t>is </a:t>
            </a:r>
            <a:r>
              <a:rPr sz="4900" b="1" dirty="0">
                <a:solidFill>
                  <a:srgbClr val="FC465F"/>
                </a:solidFill>
              </a:rPr>
              <a:t>rarely</a:t>
            </a:r>
            <a:r>
              <a:rPr dirty="0"/>
              <a:t> the best</a:t>
            </a:r>
            <a:endParaRPr lang="en-GB" dirty="0"/>
          </a:p>
          <a:p>
            <a:pPr algn="ctr">
              <a:defRPr sz="4900" b="1">
                <a:solidFill>
                  <a:srgbClr val="333E47"/>
                </a:solidFill>
              </a:defRPr>
            </a:pPr>
            <a:endParaRPr lang="en-GB" dirty="0"/>
          </a:p>
          <a:p>
            <a:pPr algn="ctr">
              <a:defRPr sz="4900" b="1">
                <a:solidFill>
                  <a:srgbClr val="333E47"/>
                </a:solidFill>
              </a:defRPr>
            </a:pPr>
            <a:r>
              <a:rPr lang="en-GB" dirty="0"/>
              <a:t>considering </a:t>
            </a:r>
            <a:r>
              <a:rPr lang="en-GB" sz="4900" b="1" dirty="0">
                <a:solidFill>
                  <a:srgbClr val="FC465F"/>
                </a:solidFill>
              </a:rPr>
              <a:t>more options </a:t>
            </a:r>
            <a:br>
              <a:rPr lang="en-GB" dirty="0"/>
            </a:br>
            <a:r>
              <a:rPr lang="en-GB" dirty="0"/>
              <a:t>leads to </a:t>
            </a:r>
            <a:r>
              <a:rPr lang="en-GB" sz="4900" b="1" dirty="0">
                <a:solidFill>
                  <a:srgbClr val="FC465F"/>
                </a:solidFill>
              </a:rPr>
              <a:t>better decisions</a:t>
            </a:r>
          </a:p>
          <a:p>
            <a:pPr algn="ctr">
              <a:defRPr sz="4900" b="1">
                <a:solidFill>
                  <a:srgbClr val="333E47"/>
                </a:solidFill>
              </a:defRPr>
            </a:pPr>
            <a:endParaRPr lang="en-GB" dirty="0"/>
          </a:p>
          <a:p>
            <a:pPr algn="ctr">
              <a:defRPr sz="4900" b="1">
                <a:solidFill>
                  <a:srgbClr val="333E47"/>
                </a:solidFill>
              </a:defRPr>
            </a:pPr>
            <a:r>
              <a:rPr lang="en-GB" dirty="0"/>
              <a:t>a great </a:t>
            </a:r>
            <a:r>
              <a:rPr lang="en-GB" sz="4900" b="1" dirty="0">
                <a:solidFill>
                  <a:srgbClr val="FC465F"/>
                </a:solidFill>
              </a:rPr>
              <a:t>add-on</a:t>
            </a:r>
            <a:r>
              <a:rPr lang="en-GB" dirty="0"/>
              <a:t> question</a:t>
            </a:r>
            <a:endParaRPr dirty="0"/>
          </a:p>
        </p:txBody>
      </p:sp>
      <p:pic>
        <p:nvPicPr>
          <p:cNvPr id="13" name="Picture 12" descr="A close up of a sign&#10;&#10;Description generated with high confidence">
            <a:extLst>
              <a:ext uri="{FF2B5EF4-FFF2-40B4-BE49-F238E27FC236}">
                <a16:creationId xmlns:a16="http://schemas.microsoft.com/office/drawing/2014/main" id="{21CC6F1E-F3DC-4974-965C-FF9798A346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116765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2" end="2"/>
                                            </p:txEl>
                                          </p:spTgt>
                                        </p:tgtEl>
                                        <p:attrNameLst>
                                          <p:attrName>style.visibility</p:attrName>
                                        </p:attrNameLst>
                                      </p:cBhvr>
                                      <p:to>
                                        <p:strVal val="visible"/>
                                      </p:to>
                                    </p:set>
                                    <p:animEffect transition="in" filter="fade">
                                      <p:cBhvr>
                                        <p:cTn id="12" dur="500"/>
                                        <p:tgtEl>
                                          <p:spTgt spid="4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animEffect transition="in" filter="fade">
                                      <p:cBhvr>
                                        <p:cTn id="17" dur="500"/>
                                        <p:tgtEl>
                                          <p:spTgt spid="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Shape 1002"/>
          <p:cNvSpPr/>
          <p:nvPr/>
        </p:nvSpPr>
        <p:spPr>
          <a:xfrm>
            <a:off x="-61068" y="-3164"/>
            <a:ext cx="20226236" cy="11309351"/>
          </a:xfrm>
          <a:prstGeom prst="rect">
            <a:avLst/>
          </a:prstGeom>
          <a:solidFill>
            <a:srgbClr val="323F49"/>
          </a:solidFill>
          <a:ln w="12700">
            <a:miter lim="400000"/>
          </a:ln>
        </p:spPr>
        <p:txBody>
          <a:bodyPr lIns="45697" tIns="45699" rIns="45697" bIns="45699" anchor="ctr"/>
          <a:lstStyle/>
          <a:p>
            <a:pPr>
              <a:defRPr sz="4000">
                <a:solidFill>
                  <a:schemeClr val="accent3">
                    <a:satOff val="-6373"/>
                    <a:lumOff val="-10823"/>
                  </a:schemeClr>
                </a:solidFill>
              </a:defRPr>
            </a:pPr>
            <a:endParaRPr dirty="0"/>
          </a:p>
        </p:txBody>
      </p:sp>
      <p:pic>
        <p:nvPicPr>
          <p:cNvPr id="1003" name="pasted-image.pdf"/>
          <p:cNvPicPr>
            <a:picLocks noChangeAspect="1"/>
          </p:cNvPicPr>
          <p:nvPr/>
        </p:nvPicPr>
        <p:blipFill>
          <a:blip r:embed="rId3"/>
          <a:stretch>
            <a:fillRect/>
          </a:stretch>
        </p:blipFill>
        <p:spPr>
          <a:xfrm>
            <a:off x="2228709" y="1286897"/>
            <a:ext cx="5039272" cy="4175240"/>
          </a:xfrm>
          <a:prstGeom prst="rect">
            <a:avLst/>
          </a:prstGeom>
          <a:ln w="12700">
            <a:miter lim="400000"/>
          </a:ln>
        </p:spPr>
      </p:pic>
      <p:pic>
        <p:nvPicPr>
          <p:cNvPr id="1004" name="pasted-image.pdf"/>
          <p:cNvPicPr>
            <a:picLocks noChangeAspect="1"/>
          </p:cNvPicPr>
          <p:nvPr/>
        </p:nvPicPr>
        <p:blipFill>
          <a:blip r:embed="rId4"/>
          <a:stretch>
            <a:fillRect/>
          </a:stretch>
        </p:blipFill>
        <p:spPr>
          <a:xfrm rot="3253000">
            <a:off x="8471221" y="1912232"/>
            <a:ext cx="3415679" cy="2924570"/>
          </a:xfrm>
          <a:prstGeom prst="rect">
            <a:avLst/>
          </a:prstGeom>
          <a:ln w="12700">
            <a:miter lim="400000"/>
          </a:ln>
        </p:spPr>
      </p:pic>
      <p:pic>
        <p:nvPicPr>
          <p:cNvPr id="1005" name="pasted-image.pdf"/>
          <p:cNvPicPr>
            <a:picLocks noChangeAspect="1"/>
          </p:cNvPicPr>
          <p:nvPr/>
        </p:nvPicPr>
        <p:blipFill>
          <a:blip r:embed="rId5"/>
          <a:stretch>
            <a:fillRect/>
          </a:stretch>
        </p:blipFill>
        <p:spPr>
          <a:xfrm>
            <a:off x="10900716" y="6196902"/>
            <a:ext cx="4779756" cy="3121350"/>
          </a:xfrm>
          <a:prstGeom prst="rect">
            <a:avLst/>
          </a:prstGeom>
          <a:ln w="12700">
            <a:miter lim="400000"/>
          </a:ln>
        </p:spPr>
      </p:pic>
      <p:pic>
        <p:nvPicPr>
          <p:cNvPr id="1006" name="pasted-image.pdf"/>
          <p:cNvPicPr>
            <a:picLocks noChangeAspect="1"/>
          </p:cNvPicPr>
          <p:nvPr/>
        </p:nvPicPr>
        <p:blipFill>
          <a:blip r:embed="rId6"/>
          <a:stretch>
            <a:fillRect/>
          </a:stretch>
        </p:blipFill>
        <p:spPr>
          <a:xfrm>
            <a:off x="5639705" y="5800825"/>
            <a:ext cx="4250208" cy="3399549"/>
          </a:xfrm>
          <a:prstGeom prst="rect">
            <a:avLst/>
          </a:prstGeom>
          <a:ln w="12700">
            <a:miter lim="400000"/>
          </a:ln>
        </p:spPr>
      </p:pic>
      <p:pic>
        <p:nvPicPr>
          <p:cNvPr id="1007" name="pasted-image.pdf"/>
          <p:cNvPicPr>
            <a:picLocks noChangeAspect="1"/>
          </p:cNvPicPr>
          <p:nvPr/>
        </p:nvPicPr>
        <p:blipFill>
          <a:blip r:embed="rId7"/>
          <a:stretch>
            <a:fillRect/>
          </a:stretch>
        </p:blipFill>
        <p:spPr>
          <a:xfrm rot="19747108" flipH="1">
            <a:off x="12664991" y="1678366"/>
            <a:ext cx="4250208" cy="3392323"/>
          </a:xfrm>
          <a:prstGeom prst="rect">
            <a:avLst/>
          </a:prstGeom>
          <a:ln w="12700">
            <a:miter lim="400000"/>
          </a:ln>
        </p:spPr>
      </p:pic>
      <p:sp>
        <p:nvSpPr>
          <p:cNvPr id="1008" name="Shape 1008"/>
          <p:cNvSpPr/>
          <p:nvPr/>
        </p:nvSpPr>
        <p:spPr>
          <a:xfrm>
            <a:off x="3558935" y="2689870"/>
            <a:ext cx="2389484" cy="846343"/>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a:defRPr sz="4900" b="1">
                <a:solidFill>
                  <a:srgbClr val="FFFFFF"/>
                </a:solidFill>
              </a:defRPr>
            </a:lvl1pPr>
          </a:lstStyle>
          <a:p>
            <a:r>
              <a:rPr dirty="0">
                <a:effectLst>
                  <a:outerShdw blurRad="38100" dist="38100" dir="2700000" algn="tl">
                    <a:srgbClr val="000000">
                      <a:alpha val="43137"/>
                    </a:srgbClr>
                  </a:outerShdw>
                </a:effectLst>
              </a:rPr>
              <a:t>“I like it”</a:t>
            </a:r>
          </a:p>
        </p:txBody>
      </p:sp>
      <p:sp>
        <p:nvSpPr>
          <p:cNvPr id="1009" name="Shape 1009"/>
          <p:cNvSpPr/>
          <p:nvPr/>
        </p:nvSpPr>
        <p:spPr>
          <a:xfrm>
            <a:off x="7079912" y="6811721"/>
            <a:ext cx="1709867" cy="846343"/>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a:defRPr sz="4900" b="1">
                <a:solidFill>
                  <a:srgbClr val="FFFFFF"/>
                </a:solidFill>
              </a:defRPr>
            </a:lvl1pPr>
          </a:lstStyle>
          <a:p>
            <a:r>
              <a:rPr dirty="0">
                <a:effectLst>
                  <a:outerShdw blurRad="38100" dist="38100" dir="2700000" algn="tl">
                    <a:srgbClr val="000000">
                      <a:alpha val="43137"/>
                    </a:srgbClr>
                  </a:outerShdw>
                </a:effectLst>
              </a:rPr>
              <a:t>“</a:t>
            </a:r>
            <a:r>
              <a:rPr lang="en-GB" dirty="0">
                <a:effectLst>
                  <a:outerShdw blurRad="38100" dist="38100" dir="2700000" algn="tl">
                    <a:srgbClr val="000000">
                      <a:alpha val="43137"/>
                    </a:srgbClr>
                  </a:outerShdw>
                </a:effectLst>
              </a:rPr>
              <a:t>n</a:t>
            </a:r>
            <a:r>
              <a:rPr dirty="0">
                <a:effectLst>
                  <a:outerShdw blurRad="38100" dist="38100" dir="2700000" algn="tl">
                    <a:srgbClr val="000000">
                      <a:alpha val="43137"/>
                    </a:srgbClr>
                  </a:outerShdw>
                </a:effectLst>
              </a:rPr>
              <a:t>ice”</a:t>
            </a:r>
          </a:p>
        </p:txBody>
      </p:sp>
      <p:sp>
        <p:nvSpPr>
          <p:cNvPr id="1010" name="Shape 1010"/>
          <p:cNvSpPr/>
          <p:nvPr/>
        </p:nvSpPr>
        <p:spPr>
          <a:xfrm>
            <a:off x="11544451" y="7073873"/>
            <a:ext cx="3083215" cy="846343"/>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a:defRPr sz="4900" b="1">
                <a:solidFill>
                  <a:srgbClr val="FFFFFF"/>
                </a:solidFill>
              </a:defRPr>
            </a:lvl1pPr>
          </a:lstStyle>
          <a:p>
            <a:r>
              <a:rPr dirty="0">
                <a:effectLst>
                  <a:outerShdw blurRad="38100" dist="38100" dir="2700000" algn="tl">
                    <a:srgbClr val="000000">
                      <a:alpha val="43137"/>
                    </a:srgbClr>
                  </a:outerShdw>
                </a:effectLst>
              </a:rPr>
              <a:t>“</a:t>
            </a:r>
            <a:r>
              <a:rPr lang="en-GB" dirty="0">
                <a:effectLst>
                  <a:outerShdw blurRad="38100" dist="38100" dir="2700000" algn="tl">
                    <a:srgbClr val="000000">
                      <a:alpha val="43137"/>
                    </a:srgbClr>
                  </a:outerShdw>
                </a:effectLst>
              </a:rPr>
              <a:t>g</a:t>
            </a:r>
            <a:r>
              <a:rPr dirty="0">
                <a:effectLst>
                  <a:outerShdw blurRad="38100" dist="38100" dir="2700000" algn="tl">
                    <a:srgbClr val="000000">
                      <a:alpha val="43137"/>
                    </a:srgbClr>
                  </a:outerShdw>
                </a:effectLst>
              </a:rPr>
              <a:t>ood one”</a:t>
            </a:r>
          </a:p>
        </p:txBody>
      </p:sp>
      <p:sp>
        <p:nvSpPr>
          <p:cNvPr id="1011" name="Shape 1011"/>
          <p:cNvSpPr/>
          <p:nvPr/>
        </p:nvSpPr>
        <p:spPr>
          <a:xfrm>
            <a:off x="13625578" y="2689870"/>
            <a:ext cx="2682194" cy="846343"/>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a:defRPr sz="4900" b="1">
                <a:solidFill>
                  <a:srgbClr val="FFFFFF"/>
                </a:solidFill>
              </a:defRPr>
            </a:lvl1pPr>
          </a:lstStyle>
          <a:p>
            <a:r>
              <a:rPr dirty="0">
                <a:effectLst>
                  <a:outerShdw blurRad="38100" dist="38100" dir="2700000" algn="tl">
                    <a:srgbClr val="000000">
                      <a:alpha val="43137"/>
                    </a:srgbClr>
                  </a:outerShdw>
                </a:effectLst>
              </a:rPr>
              <a:t>“</a:t>
            </a:r>
            <a:r>
              <a:rPr lang="en-GB" dirty="0">
                <a:effectLst>
                  <a:outerShdw blurRad="38100" dist="38100" dir="2700000" algn="tl">
                    <a:srgbClr val="000000">
                      <a:alpha val="43137"/>
                    </a:srgbClr>
                  </a:outerShdw>
                </a:effectLst>
              </a:rPr>
              <a:t>b</a:t>
            </a:r>
            <a:r>
              <a:rPr dirty="0">
                <a:effectLst>
                  <a:outerShdw blurRad="38100" dist="38100" dir="2700000" algn="tl">
                    <a:srgbClr val="000000">
                      <a:alpha val="43137"/>
                    </a:srgbClr>
                  </a:outerShdw>
                </a:effectLst>
              </a:rPr>
              <a:t>rilliant”</a:t>
            </a:r>
          </a:p>
        </p:txBody>
      </p:sp>
      <p:sp>
        <p:nvSpPr>
          <p:cNvPr id="1012" name="Shape 1012"/>
          <p:cNvSpPr/>
          <p:nvPr/>
        </p:nvSpPr>
        <p:spPr>
          <a:xfrm>
            <a:off x="9305979" y="2689870"/>
            <a:ext cx="1503680" cy="846343"/>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a:defRPr sz="4900" b="1">
                <a:solidFill>
                  <a:srgbClr val="FFFFFF"/>
                </a:solidFill>
              </a:defRPr>
            </a:lvl1pPr>
          </a:lstStyle>
          <a:p>
            <a:r>
              <a:rPr dirty="0">
                <a:effectLst>
                  <a:outerShdw blurRad="38100" dist="38100" dir="2700000" algn="tl">
                    <a:srgbClr val="000000">
                      <a:alpha val="43137"/>
                    </a:srgbClr>
                  </a:outerShdw>
                </a:effectLst>
              </a:rPr>
              <a:t>“</a:t>
            </a:r>
            <a:r>
              <a:rPr lang="en-GB" dirty="0">
                <a:effectLst>
                  <a:outerShdw blurRad="38100" dist="38100" dir="2700000" algn="tl">
                    <a:srgbClr val="000000">
                      <a:alpha val="43137"/>
                    </a:srgbClr>
                  </a:outerShdw>
                </a:effectLst>
              </a:rPr>
              <a:t>y</a:t>
            </a:r>
            <a:r>
              <a:rPr dirty="0">
                <a:effectLst>
                  <a:outerShdw blurRad="38100" dist="38100" dir="2700000" algn="tl">
                    <a:srgbClr val="000000">
                      <a:alpha val="43137"/>
                    </a:srgbClr>
                  </a:outerShdw>
                </a:effectLst>
              </a:rPr>
              <a:t>es”</a:t>
            </a:r>
          </a:p>
        </p:txBody>
      </p:sp>
      <p:pic>
        <p:nvPicPr>
          <p:cNvPr id="14" name="Picture 13" descr="A close up of a sign&#10;&#10;Description generated with high confidence">
            <a:extLst>
              <a:ext uri="{FF2B5EF4-FFF2-40B4-BE49-F238E27FC236}">
                <a16:creationId xmlns:a16="http://schemas.microsoft.com/office/drawing/2014/main" id="{4C8B4AF8-59FA-4620-8E6E-B4C2DC0EA7E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35799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dirty="0">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24" name="Shape 886"/>
          <p:cNvSpPr/>
          <p:nvPr/>
        </p:nvSpPr>
        <p:spPr>
          <a:xfrm>
            <a:off x="7483760" y="2833541"/>
            <a:ext cx="11475098" cy="5961774"/>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97" tIns="45699" rIns="45697" bIns="45699" anchor="ctr"/>
          <a:lstStyle/>
          <a:p>
            <a:pPr>
              <a:spcBef>
                <a:spcPts val="1800"/>
              </a:spcBef>
              <a:defRPr sz="3600">
                <a:solidFill>
                  <a:srgbClr val="333E47"/>
                </a:solidFill>
              </a:defRPr>
            </a:pPr>
            <a:endParaRPr dirty="0"/>
          </a:p>
        </p:txBody>
      </p:sp>
      <p:sp>
        <p:nvSpPr>
          <p:cNvPr id="28" name="object 3"/>
          <p:cNvSpPr txBox="1">
            <a:spLocks/>
          </p:cNvSpPr>
          <p:nvPr/>
        </p:nvSpPr>
        <p:spPr>
          <a:xfrm>
            <a:off x="720262" y="659431"/>
            <a:ext cx="18177338" cy="753583"/>
          </a:xfrm>
          <a:prstGeom prst="rect">
            <a:avLst/>
          </a:prstGeom>
        </p:spPr>
        <p:txBody>
          <a:bodyPr vert="horz" wrap="square" lIns="0" tIns="0" rIns="0" bIns="0" rtlCol="0">
            <a:spAutoFit/>
          </a:bodyPr>
          <a:lstStyle>
            <a:defPPr marL="0" marR="0" indent="0" algn="l" defTabSz="91398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2697" marR="5080">
              <a:lnSpc>
                <a:spcPts val="5748"/>
              </a:lnSpc>
              <a:defRPr sz="5400" b="1" spc="-149">
                <a:solidFill>
                  <a:srgbClr val="333E47"/>
                </a:solidFill>
                <a:ea typeface="+mj-ea"/>
                <a:cs typeface="+mj-cs"/>
              </a:defRPr>
            </a:lvl1pPr>
          </a:lstStyle>
          <a:p>
            <a:r>
              <a:rPr lang="en-GB" dirty="0"/>
              <a:t>what do You need to stop doing?</a:t>
            </a:r>
          </a:p>
        </p:txBody>
      </p:sp>
      <p:grpSp>
        <p:nvGrpSpPr>
          <p:cNvPr id="34" name="Group 33"/>
          <p:cNvGrpSpPr/>
          <p:nvPr/>
        </p:nvGrpSpPr>
        <p:grpSpPr>
          <a:xfrm>
            <a:off x="921715" y="2843621"/>
            <a:ext cx="5951858" cy="5948516"/>
            <a:chOff x="616913" y="2997618"/>
            <a:chExt cx="5951858" cy="5951858"/>
          </a:xfrm>
        </p:grpSpPr>
        <p:sp>
          <p:nvSpPr>
            <p:cNvPr id="36" name="Oval 3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39" name="Rectangle 38"/>
            <p:cNvSpPr/>
            <p:nvPr/>
          </p:nvSpPr>
          <p:spPr>
            <a:xfrm>
              <a:off x="1294856" y="6005332"/>
              <a:ext cx="4628597" cy="1447363"/>
            </a:xfrm>
            <a:prstGeom prst="rect">
              <a:avLst/>
            </a:prstGeom>
          </p:spPr>
          <p:txBody>
            <a:bodyPr wrap="square">
              <a:spAutoFit/>
            </a:bodyPr>
            <a:lstStyle/>
            <a:p>
              <a:pPr algn="ctr"/>
              <a:r>
                <a:rPr lang="en-GB" sz="4400" b="1" dirty="0">
                  <a:solidFill>
                    <a:srgbClr val="333E47"/>
                  </a:solidFill>
                </a:rPr>
                <a:t>What do You need to </a:t>
              </a:r>
              <a:r>
                <a:rPr lang="en-GB" sz="4400" b="1" dirty="0">
                  <a:solidFill>
                    <a:srgbClr val="F62C50"/>
                  </a:solidFill>
                </a:rPr>
                <a:t>STOP</a:t>
              </a:r>
              <a:r>
                <a:rPr lang="en-GB" sz="4400" b="1" dirty="0">
                  <a:solidFill>
                    <a:srgbClr val="16C3C0"/>
                  </a:solidFill>
                </a:rPr>
                <a:t> </a:t>
              </a:r>
              <a:r>
                <a:rPr lang="en-GB" sz="4400" b="1" dirty="0">
                  <a:solidFill>
                    <a:srgbClr val="333E47"/>
                  </a:solidFill>
                </a:rPr>
                <a:t>doing?</a:t>
              </a:r>
              <a:endParaRPr lang="en-US" sz="4400" b="1" dirty="0">
                <a:solidFill>
                  <a:srgbClr val="16C3C0"/>
                </a:solidFill>
              </a:endParaRPr>
            </a:p>
          </p:txBody>
        </p:sp>
        <p:pic>
          <p:nvPicPr>
            <p:cNvPr id="40" name="Picture 39" descr="icons_ques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008" y="3937929"/>
              <a:ext cx="1687669" cy="1607510"/>
            </a:xfrm>
            <a:prstGeom prst="rect">
              <a:avLst/>
            </a:prstGeom>
          </p:spPr>
        </p:pic>
      </p:grpSp>
      <p:sp>
        <p:nvSpPr>
          <p:cNvPr id="11" name="Shape 975">
            <a:extLst>
              <a:ext uri="{FF2B5EF4-FFF2-40B4-BE49-F238E27FC236}">
                <a16:creationId xmlns:a16="http://schemas.microsoft.com/office/drawing/2014/main" id="{6AF5EE9F-16D1-4241-B8EA-DC67E4A98A02}"/>
              </a:ext>
            </a:extLst>
          </p:cNvPr>
          <p:cNvSpPr/>
          <p:nvPr/>
        </p:nvSpPr>
        <p:spPr>
          <a:xfrm>
            <a:off x="8475287" y="3564570"/>
            <a:ext cx="9492045" cy="4499716"/>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nchor="ctr">
            <a:spAutoFit/>
          </a:bodyPr>
          <a:lstStyle/>
          <a:p>
            <a:pPr algn="ctr">
              <a:lnSpc>
                <a:spcPct val="150000"/>
              </a:lnSpc>
              <a:defRPr sz="6000" b="1">
                <a:solidFill>
                  <a:srgbClr val="FFFFFF"/>
                </a:solidFill>
              </a:defRPr>
            </a:pPr>
            <a:r>
              <a:rPr lang="en-US" sz="4900" dirty="0">
                <a:solidFill>
                  <a:schemeClr val="tx1"/>
                </a:solidFill>
              </a:rPr>
              <a:t>“The essence of strategy is choosing what not to do”</a:t>
            </a:r>
            <a:br>
              <a:rPr lang="en-US" sz="4900" dirty="0">
                <a:solidFill>
                  <a:schemeClr val="tx1"/>
                </a:solidFill>
              </a:rPr>
            </a:br>
            <a:r>
              <a:rPr lang="en-US" sz="4900" b="1" dirty="0">
                <a:solidFill>
                  <a:srgbClr val="FC465F"/>
                </a:solidFill>
              </a:rPr>
              <a:t>Michael Porter</a:t>
            </a:r>
            <a:r>
              <a:rPr lang="en-US" sz="4900" i="1" dirty="0">
                <a:solidFill>
                  <a:schemeClr val="tx1"/>
                </a:solidFill>
              </a:rPr>
              <a:t>, Professor at Harvard Business School</a:t>
            </a:r>
          </a:p>
        </p:txBody>
      </p:sp>
      <p:pic>
        <p:nvPicPr>
          <p:cNvPr id="12" name="Picture 11" descr="A close up of a sign&#10;&#10;Description generated with high confidence">
            <a:extLst>
              <a:ext uri="{FF2B5EF4-FFF2-40B4-BE49-F238E27FC236}">
                <a16:creationId xmlns:a16="http://schemas.microsoft.com/office/drawing/2014/main" id="{B1697127-ABDA-4610-B4ED-17E5D2C293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118784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 name="Shape 1154"/>
          <p:cNvSpPr/>
          <p:nvPr/>
        </p:nvSpPr>
        <p:spPr>
          <a:xfrm>
            <a:off x="0" y="0"/>
            <a:ext cx="20104100" cy="11309350"/>
          </a:xfrm>
          <a:prstGeom prst="rect">
            <a:avLst/>
          </a:prstGeom>
          <a:solidFill>
            <a:srgbClr val="263039"/>
          </a:solidFill>
          <a:ln w="12700">
            <a:miter lim="400000"/>
          </a:ln>
        </p:spPr>
        <p:txBody>
          <a:bodyPr lIns="45697" tIns="45699" rIns="45697" bIns="45699" anchor="ctr"/>
          <a:lstStyle/>
          <a:p>
            <a:pPr algn="ctr">
              <a:defRPr>
                <a:solidFill>
                  <a:srgbClr val="FFFFFF"/>
                </a:solidFill>
              </a:defRPr>
            </a:pPr>
            <a:endParaRPr dirty="0"/>
          </a:p>
        </p:txBody>
      </p:sp>
      <p:sp>
        <p:nvSpPr>
          <p:cNvPr id="1156" name="Shape 1156"/>
          <p:cNvSpPr/>
          <p:nvPr/>
        </p:nvSpPr>
        <p:spPr>
          <a:xfrm>
            <a:off x="870155" y="699371"/>
            <a:ext cx="16017185" cy="923320"/>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lvl1pPr defTabSz="914400">
              <a:defRPr sz="5900" b="1">
                <a:solidFill>
                  <a:srgbClr val="FFFFFF"/>
                </a:solidFill>
              </a:defRPr>
            </a:lvl1pPr>
          </a:lstStyle>
          <a:p>
            <a:r>
              <a:rPr sz="5400" dirty="0"/>
              <a:t>why we say yes far too often</a:t>
            </a:r>
          </a:p>
        </p:txBody>
      </p:sp>
      <p:grpSp>
        <p:nvGrpSpPr>
          <p:cNvPr id="2" name="Group 1"/>
          <p:cNvGrpSpPr/>
          <p:nvPr/>
        </p:nvGrpSpPr>
        <p:grpSpPr>
          <a:xfrm>
            <a:off x="1410437" y="2803108"/>
            <a:ext cx="4739565" cy="5925618"/>
            <a:chOff x="1410437" y="2803106"/>
            <a:chExt cx="4739565" cy="5925618"/>
          </a:xfrm>
        </p:grpSpPr>
        <p:sp>
          <p:nvSpPr>
            <p:cNvPr id="1158" name="Shape 1158"/>
            <p:cNvSpPr/>
            <p:nvPr/>
          </p:nvSpPr>
          <p:spPr>
            <a:xfrm rot="21318246">
              <a:off x="2168406" y="7836172"/>
              <a:ext cx="3945599" cy="89255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defTabSz="914400">
                <a:defRPr sz="5200" b="1">
                  <a:solidFill>
                    <a:srgbClr val="FFFFFF"/>
                  </a:solidFill>
                </a:defRPr>
              </a:lvl1pPr>
            </a:lstStyle>
            <a:p>
              <a:r>
                <a:rPr dirty="0">
                  <a:effectLst>
                    <a:outerShdw blurRad="38100" dist="38100" dir="2700000" algn="tl">
                      <a:srgbClr val="000000">
                        <a:alpha val="43137"/>
                      </a:srgbClr>
                    </a:outerShdw>
                  </a:effectLst>
                </a:rPr>
                <a:t>being a victim</a:t>
              </a:r>
            </a:p>
          </p:txBody>
        </p:sp>
        <p:pic>
          <p:nvPicPr>
            <p:cNvPr id="1161" name="Picture 1160"/>
            <p:cNvPicPr>
              <a:picLocks/>
            </p:cNvPicPr>
            <p:nvPr/>
          </p:nvPicPr>
          <p:blipFill>
            <a:blip r:embed="rId3"/>
            <a:stretch>
              <a:fillRect/>
            </a:stretch>
          </p:blipFill>
          <p:spPr>
            <a:xfrm rot="21313984">
              <a:off x="1410437" y="2803106"/>
              <a:ext cx="4739565" cy="4865861"/>
            </a:xfrm>
            <a:prstGeom prst="rect">
              <a:avLst/>
            </a:prstGeom>
            <a:effectLst>
              <a:outerShdw blurRad="38100" dist="23000" dir="5400000" rotWithShape="0">
                <a:srgbClr val="000000">
                  <a:alpha val="35000"/>
                </a:srgbClr>
              </a:outerShdw>
            </a:effectLst>
          </p:spPr>
        </p:pic>
      </p:grpSp>
      <p:grpSp>
        <p:nvGrpSpPr>
          <p:cNvPr id="3" name="Group 2"/>
          <p:cNvGrpSpPr/>
          <p:nvPr/>
        </p:nvGrpSpPr>
        <p:grpSpPr>
          <a:xfrm>
            <a:off x="7487164" y="2807213"/>
            <a:ext cx="4731558" cy="6110053"/>
            <a:chOff x="7487164" y="2807203"/>
            <a:chExt cx="4731558" cy="6110052"/>
          </a:xfrm>
        </p:grpSpPr>
        <p:sp>
          <p:nvSpPr>
            <p:cNvPr id="1159" name="Shape 1159"/>
            <p:cNvSpPr/>
            <p:nvPr/>
          </p:nvSpPr>
          <p:spPr>
            <a:xfrm>
              <a:off x="7589450" y="8024703"/>
              <a:ext cx="4496206" cy="89255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defTabSz="914400">
                <a:defRPr sz="5200" b="1">
                  <a:solidFill>
                    <a:srgbClr val="FFFFFF"/>
                  </a:solidFill>
                </a:defRPr>
              </a:lvl1pPr>
            </a:lstStyle>
            <a:p>
              <a:r>
                <a:rPr dirty="0">
                  <a:effectLst>
                    <a:outerShdw blurRad="38100" dist="38100" dir="2700000" algn="tl">
                      <a:srgbClr val="000000">
                        <a:alpha val="43137"/>
                      </a:srgbClr>
                    </a:outerShdw>
                  </a:effectLst>
                </a:rPr>
                <a:t>people-pleasing</a:t>
              </a:r>
            </a:p>
          </p:txBody>
        </p:sp>
        <p:pic>
          <p:nvPicPr>
            <p:cNvPr id="1162" name="Picture 1161"/>
            <p:cNvPicPr>
              <a:picLocks/>
            </p:cNvPicPr>
            <p:nvPr/>
          </p:nvPicPr>
          <p:blipFill>
            <a:blip r:embed="rId4"/>
            <a:stretch>
              <a:fillRect/>
            </a:stretch>
          </p:blipFill>
          <p:spPr>
            <a:xfrm>
              <a:off x="7487164" y="2807203"/>
              <a:ext cx="4731558" cy="4857668"/>
            </a:xfrm>
            <a:prstGeom prst="rect">
              <a:avLst/>
            </a:prstGeom>
            <a:effectLst>
              <a:outerShdw blurRad="38100" dist="23000" dir="5400000" rotWithShape="0">
                <a:srgbClr val="000000">
                  <a:alpha val="35000"/>
                </a:srgbClr>
              </a:outerShdw>
            </a:effectLst>
          </p:spPr>
        </p:pic>
      </p:grpSp>
      <p:grpSp>
        <p:nvGrpSpPr>
          <p:cNvPr id="4" name="Group 3"/>
          <p:cNvGrpSpPr/>
          <p:nvPr/>
        </p:nvGrpSpPr>
        <p:grpSpPr>
          <a:xfrm>
            <a:off x="13300950" y="2888713"/>
            <a:ext cx="5973824" cy="6034387"/>
            <a:chOff x="13300939" y="2888713"/>
            <a:chExt cx="5973824" cy="6034387"/>
          </a:xfrm>
        </p:grpSpPr>
        <p:sp>
          <p:nvSpPr>
            <p:cNvPr id="1160" name="Shape 1160"/>
            <p:cNvSpPr/>
            <p:nvPr/>
          </p:nvSpPr>
          <p:spPr>
            <a:xfrm rot="21263295">
              <a:off x="13300939" y="8030548"/>
              <a:ext cx="5973824" cy="89255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defTabSz="914400">
                <a:defRPr sz="5200" b="1">
                  <a:solidFill>
                    <a:srgbClr val="FFFFFF"/>
                  </a:solidFill>
                </a:defRPr>
              </a:lvl1pPr>
            </a:lstStyle>
            <a:p>
              <a:r>
                <a:rPr dirty="0">
                  <a:effectLst>
                    <a:outerShdw blurRad="38100" dist="38100" dir="2700000" algn="tl">
                      <a:srgbClr val="000000">
                        <a:alpha val="43137"/>
                      </a:srgbClr>
                    </a:outerShdw>
                  </a:effectLst>
                </a:rPr>
                <a:t>being over-optimistic</a:t>
              </a:r>
            </a:p>
          </p:txBody>
        </p:sp>
        <p:pic>
          <p:nvPicPr>
            <p:cNvPr id="1163" name="Picture 1162"/>
            <p:cNvPicPr>
              <a:picLocks/>
            </p:cNvPicPr>
            <p:nvPr/>
          </p:nvPicPr>
          <p:blipFill>
            <a:blip r:embed="rId5"/>
            <a:stretch>
              <a:fillRect/>
            </a:stretch>
          </p:blipFill>
          <p:spPr>
            <a:xfrm rot="21255912">
              <a:off x="13513193" y="2888713"/>
              <a:ext cx="4731558" cy="4772514"/>
            </a:xfrm>
            <a:prstGeom prst="rect">
              <a:avLst/>
            </a:prstGeom>
            <a:effectLst>
              <a:outerShdw blurRad="38100" dist="23000" dir="5400000" rotWithShape="0">
                <a:srgbClr val="000000">
                  <a:alpha val="35000"/>
                </a:srgbClr>
              </a:outerShdw>
            </a:effectLst>
          </p:spPr>
        </p:pic>
      </p:grpSp>
      <p:pic>
        <p:nvPicPr>
          <p:cNvPr id="14" name="Picture 13" descr="A close up of a sign&#10;&#10;Description generated with high confidence">
            <a:extLst>
              <a:ext uri="{FF2B5EF4-FFF2-40B4-BE49-F238E27FC236}">
                <a16:creationId xmlns:a16="http://schemas.microsoft.com/office/drawing/2014/main" id="{24A1D19F-B940-4834-9CC3-EDC577751F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7984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ou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out)">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a:spLocks noGrp="1"/>
          </p:cNvSpPr>
          <p:nvPr>
            <p:ph type="title"/>
          </p:nvPr>
        </p:nvSpPr>
        <p:spPr>
          <a:xfrm>
            <a:off x="998198" y="729296"/>
            <a:ext cx="10668636" cy="765595"/>
          </a:xfrm>
          <a:prstGeom prst="rect">
            <a:avLst/>
          </a:prstGeom>
        </p:spPr>
        <p:txBody>
          <a:bodyPr>
            <a:normAutofit/>
          </a:bodyPr>
          <a:lstStyle>
            <a:lvl1pPr marR="4927" indent="12316" defTabSz="886968">
              <a:lnSpc>
                <a:spcPts val="5500"/>
              </a:lnSpc>
              <a:defRPr sz="5723" spc="-194"/>
            </a:lvl1pPr>
          </a:lstStyle>
          <a:p>
            <a:r>
              <a:rPr lang="en-US" sz="5400" dirty="0"/>
              <a:t>A</a:t>
            </a:r>
            <a:r>
              <a:rPr sz="5400" dirty="0"/>
              <a:t>genda for </a:t>
            </a:r>
            <a:r>
              <a:rPr lang="en-US" sz="5400" dirty="0"/>
              <a:t>T</a:t>
            </a:r>
            <a:r>
              <a:rPr sz="5400" dirty="0"/>
              <a:t>oday</a:t>
            </a:r>
            <a:endParaRPr sz="5900" dirty="0"/>
          </a:p>
        </p:txBody>
      </p:sp>
      <p:sp>
        <p:nvSpPr>
          <p:cNvPr id="735" name="Shape 735"/>
          <p:cNvSpPr/>
          <p:nvPr/>
        </p:nvSpPr>
        <p:spPr>
          <a:xfrm>
            <a:off x="1688864" y="3795495"/>
            <a:ext cx="16726376" cy="3517844"/>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nSpc>
                <a:spcPct val="120000"/>
              </a:lnSpc>
              <a:spcBef>
                <a:spcPts val="1800"/>
              </a:spcBef>
              <a:defRPr sz="5400" b="1">
                <a:solidFill>
                  <a:srgbClr val="FFFFFF"/>
                </a:solidFill>
              </a:defRPr>
            </a:pPr>
            <a:r>
              <a:rPr lang="en-US" dirty="0"/>
              <a:t>W</a:t>
            </a:r>
            <a:r>
              <a:rPr dirty="0"/>
              <a:t>hy </a:t>
            </a:r>
            <a:r>
              <a:rPr lang="en-US" dirty="0"/>
              <a:t>C</a:t>
            </a:r>
            <a:r>
              <a:rPr dirty="0"/>
              <a:t>oaching?</a:t>
            </a:r>
          </a:p>
          <a:p>
            <a:pPr>
              <a:lnSpc>
                <a:spcPct val="120000"/>
              </a:lnSpc>
              <a:spcBef>
                <a:spcPts val="1800"/>
              </a:spcBef>
              <a:defRPr sz="5400" b="1">
                <a:solidFill>
                  <a:srgbClr val="FFFFFF"/>
                </a:solidFill>
              </a:defRPr>
            </a:pPr>
            <a:r>
              <a:rPr lang="en-US" dirty="0"/>
              <a:t>A</a:t>
            </a:r>
            <a:r>
              <a:rPr dirty="0"/>
              <a:t> 10-</a:t>
            </a:r>
            <a:r>
              <a:rPr lang="en-US" dirty="0"/>
              <a:t>M</a:t>
            </a:r>
            <a:r>
              <a:rPr dirty="0"/>
              <a:t>inute </a:t>
            </a:r>
            <a:r>
              <a:rPr lang="en-US" dirty="0"/>
              <a:t>C</a:t>
            </a:r>
            <a:r>
              <a:rPr dirty="0"/>
              <a:t>oaching </a:t>
            </a:r>
            <a:r>
              <a:rPr lang="en-US" dirty="0"/>
              <a:t>C</a:t>
            </a:r>
            <a:r>
              <a:rPr dirty="0"/>
              <a:t>onversation</a:t>
            </a:r>
          </a:p>
          <a:p>
            <a:pPr>
              <a:lnSpc>
                <a:spcPct val="120000"/>
              </a:lnSpc>
              <a:spcBef>
                <a:spcPts val="1800"/>
              </a:spcBef>
              <a:defRPr sz="5400" b="1">
                <a:solidFill>
                  <a:srgbClr val="FFFFFF"/>
                </a:solidFill>
              </a:defRPr>
            </a:pPr>
            <a:r>
              <a:rPr lang="en-GB" dirty="0"/>
              <a:t>Next Steps</a:t>
            </a:r>
            <a:endParaRPr dirty="0"/>
          </a:p>
        </p:txBody>
      </p:sp>
      <p:pic>
        <p:nvPicPr>
          <p:cNvPr id="5" name="Picture 4" descr="A close up of a sign&#10;&#10;Description generated with high confidence">
            <a:extLst>
              <a:ext uri="{FF2B5EF4-FFF2-40B4-BE49-F238E27FC236}">
                <a16:creationId xmlns:a16="http://schemas.microsoft.com/office/drawing/2014/main" id="{0429DEEB-788A-4482-B98A-D61BD9FAE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dirty="0">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25" name="Shape 1167"/>
          <p:cNvSpPr/>
          <p:nvPr/>
        </p:nvSpPr>
        <p:spPr>
          <a:xfrm>
            <a:off x="751424" y="3001819"/>
            <a:ext cx="18058184" cy="5126182"/>
          </a:xfrm>
          <a:prstGeom prst="roundRect">
            <a:avLst>
              <a:gd name="adj" fmla="val 2556"/>
            </a:avLst>
          </a:prstGeom>
          <a:solidFill>
            <a:srgbClr val="FFFFFF"/>
          </a:solidFill>
          <a:ln w="12700">
            <a:miter lim="400000"/>
          </a:ln>
        </p:spPr>
        <p:txBody>
          <a:bodyPr lIns="45697" tIns="45699" rIns="45697" bIns="45699" anchor="ctr"/>
          <a:lstStyle/>
          <a:p>
            <a:endParaRPr dirty="0"/>
          </a:p>
        </p:txBody>
      </p:sp>
      <p:sp>
        <p:nvSpPr>
          <p:cNvPr id="29" name="Shape 1171"/>
          <p:cNvSpPr/>
          <p:nvPr/>
        </p:nvSpPr>
        <p:spPr>
          <a:xfrm>
            <a:off x="611027" y="3468275"/>
            <a:ext cx="18882047" cy="4062608"/>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marL="1256724" marR="456991" indent="-571242" defTabSz="456991">
              <a:spcBef>
                <a:spcPts val="3600"/>
              </a:spcBef>
              <a:buFont typeface="Arial" panose="020B0604020202020204" pitchFamily="34" charset="0"/>
              <a:buChar char="•"/>
              <a:defRPr sz="4200" b="1">
                <a:solidFill>
                  <a:srgbClr val="323F49"/>
                </a:solidFill>
                <a:latin typeface="Arial"/>
                <a:ea typeface="Arial"/>
                <a:cs typeface="Arial"/>
                <a:sym typeface="Arial"/>
              </a:defRPr>
            </a:pPr>
            <a:r>
              <a:rPr dirty="0"/>
              <a:t>When </a:t>
            </a:r>
            <a:r>
              <a:rPr lang="en-US" dirty="0"/>
              <a:t>You</a:t>
            </a:r>
            <a:r>
              <a:rPr dirty="0"/>
              <a:t> say it’s urgent, what do </a:t>
            </a:r>
            <a:r>
              <a:rPr lang="en-US" dirty="0"/>
              <a:t>You</a:t>
            </a:r>
            <a:r>
              <a:rPr dirty="0"/>
              <a:t> mean?</a:t>
            </a:r>
          </a:p>
          <a:p>
            <a:pPr marL="1256724" marR="456991" indent="-571242" defTabSz="456991">
              <a:spcBef>
                <a:spcPts val="3600"/>
              </a:spcBef>
              <a:buFont typeface="Arial" panose="020B0604020202020204" pitchFamily="34" charset="0"/>
              <a:buChar char="•"/>
              <a:defRPr sz="4200" b="1">
                <a:solidFill>
                  <a:srgbClr val="323F49"/>
                </a:solidFill>
                <a:latin typeface="Arial"/>
                <a:ea typeface="Arial"/>
                <a:cs typeface="Arial"/>
                <a:sym typeface="Arial"/>
              </a:defRPr>
            </a:pPr>
            <a:r>
              <a:rPr dirty="0"/>
              <a:t>What do </a:t>
            </a:r>
            <a:r>
              <a:rPr lang="en-US" dirty="0"/>
              <a:t>You</a:t>
            </a:r>
            <a:r>
              <a:rPr dirty="0"/>
              <a:t> want me to take off my plate so I c</a:t>
            </a:r>
            <a:r>
              <a:rPr lang="en-GB" dirty="0"/>
              <a:t>an</a:t>
            </a:r>
            <a:r>
              <a:rPr dirty="0"/>
              <a:t> focus on this?</a:t>
            </a:r>
          </a:p>
          <a:p>
            <a:pPr marL="1256724" marR="456991" indent="-571242" defTabSz="456991">
              <a:spcBef>
                <a:spcPts val="3600"/>
              </a:spcBef>
              <a:buFont typeface="Arial" panose="020B0604020202020204" pitchFamily="34" charset="0"/>
              <a:buChar char="•"/>
              <a:defRPr sz="4200" b="1">
                <a:solidFill>
                  <a:srgbClr val="323F49"/>
                </a:solidFill>
                <a:latin typeface="Arial"/>
                <a:ea typeface="Arial"/>
                <a:cs typeface="Arial"/>
                <a:sym typeface="Arial"/>
              </a:defRPr>
            </a:pPr>
            <a:r>
              <a:rPr dirty="0"/>
              <a:t>If I couldn’t do all of this, what part would </a:t>
            </a:r>
            <a:r>
              <a:rPr lang="en-US" dirty="0"/>
              <a:t>You</a:t>
            </a:r>
            <a:r>
              <a:rPr dirty="0"/>
              <a:t> have me do? </a:t>
            </a:r>
          </a:p>
          <a:p>
            <a:pPr marL="1256724" marR="456991" indent="-571242" defTabSz="456991">
              <a:spcBef>
                <a:spcPts val="3600"/>
              </a:spcBef>
              <a:buFont typeface="Arial" panose="020B0604020202020204" pitchFamily="34" charset="0"/>
              <a:buChar char="•"/>
              <a:defRPr sz="4200" b="1">
                <a:solidFill>
                  <a:srgbClr val="323F49"/>
                </a:solidFill>
                <a:latin typeface="Arial"/>
                <a:ea typeface="Arial"/>
                <a:cs typeface="Arial"/>
                <a:sym typeface="Arial"/>
              </a:defRPr>
            </a:pPr>
            <a:r>
              <a:rPr lang="en-GB" dirty="0"/>
              <a:t>Can I think about it and come back to You tomorrow?</a:t>
            </a:r>
            <a:endParaRPr dirty="0"/>
          </a:p>
        </p:txBody>
      </p:sp>
      <p:sp>
        <p:nvSpPr>
          <p:cNvPr id="32" name="Shape 1172"/>
          <p:cNvSpPr/>
          <p:nvPr/>
        </p:nvSpPr>
        <p:spPr>
          <a:xfrm>
            <a:off x="1203373" y="842815"/>
            <a:ext cx="16017184" cy="923320"/>
          </a:xfrm>
          <a:prstGeom prst="rect">
            <a:avLst/>
          </a:prstGeom>
          <a:extLst>
            <a:ext uri="{C572A759-6A51-4108-AA02-DFA0A04FC94B}">
              <ma14:wrappingTextBoxFlag xmlns="" xmlns:ma14="http://schemas.microsoft.com/office/mac/drawingml/2011/main" val="1"/>
            </a:ext>
          </a:extLst>
        </p:spPr>
        <p:txBody>
          <a:bodyPr vert="horz" wrap="square" lIns="0" tIns="0" rIns="0" bIns="0" rtlCol="0">
            <a:spAutoFit/>
          </a:bodyPr>
          <a:lstStyle>
            <a:lvl1pPr defTabSz="914400">
              <a:defRPr sz="5900" b="1">
                <a:solidFill>
                  <a:srgbClr val="333E47"/>
                </a:solidFill>
              </a:defRPr>
            </a:lvl1pPr>
          </a:lstStyle>
          <a:p>
            <a:pPr marL="12697" marR="5080">
              <a:lnSpc>
                <a:spcPts val="5748"/>
              </a:lnSpc>
            </a:pPr>
            <a:r>
              <a:rPr sz="5400" spc="-149" dirty="0">
                <a:ea typeface="+mj-ea"/>
                <a:cs typeface="+mj-cs"/>
              </a:rPr>
              <a:t>how to say </a:t>
            </a:r>
            <a:r>
              <a:rPr lang="en-GB" sz="5400" spc="-149" dirty="0">
                <a:ea typeface="+mj-ea"/>
                <a:cs typeface="+mj-cs"/>
              </a:rPr>
              <a:t>yes</a:t>
            </a:r>
            <a:r>
              <a:rPr sz="5400" spc="-149" dirty="0">
                <a:ea typeface="+mj-ea"/>
                <a:cs typeface="+mj-cs"/>
              </a:rPr>
              <a:t> more…slowly</a:t>
            </a:r>
          </a:p>
        </p:txBody>
      </p:sp>
      <p:pic>
        <p:nvPicPr>
          <p:cNvPr id="8" name="Picture 7" descr="A close up of a sign&#10;&#10;Description generated with high confidence">
            <a:extLst>
              <a:ext uri="{FF2B5EF4-FFF2-40B4-BE49-F238E27FC236}">
                <a16:creationId xmlns:a16="http://schemas.microsoft.com/office/drawing/2014/main" id="{CA373C21-5322-4665-9944-3C7123537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365649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0" end="0"/>
                                            </p:txEl>
                                          </p:spTgt>
                                        </p:tgtEl>
                                        <p:attrNameLst>
                                          <p:attrName>style.visibility</p:attrName>
                                        </p:attrNameLst>
                                      </p:cBhvr>
                                      <p:to>
                                        <p:strVal val="visible"/>
                                      </p:to>
                                    </p:set>
                                    <p:animEffect transition="in" filter="fade">
                                      <p:cBhvr>
                                        <p:cTn id="12" dur="500"/>
                                        <p:tgtEl>
                                          <p:spTgt spid="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1" end="1"/>
                                            </p:txEl>
                                          </p:spTgt>
                                        </p:tgtEl>
                                        <p:attrNameLst>
                                          <p:attrName>style.visibility</p:attrName>
                                        </p:attrNameLst>
                                      </p:cBhvr>
                                      <p:to>
                                        <p:strVal val="visible"/>
                                      </p:to>
                                    </p:set>
                                    <p:animEffect transition="in" filter="fade">
                                      <p:cBhvr>
                                        <p:cTn id="17" dur="500"/>
                                        <p:tgtEl>
                                          <p:spTgt spid="2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2" end="2"/>
                                            </p:txEl>
                                          </p:spTgt>
                                        </p:tgtEl>
                                        <p:attrNameLst>
                                          <p:attrName>style.visibility</p:attrName>
                                        </p:attrNameLst>
                                      </p:cBhvr>
                                      <p:to>
                                        <p:strVal val="visible"/>
                                      </p:to>
                                    </p:set>
                                    <p:animEffect transition="in" filter="fade">
                                      <p:cBhvr>
                                        <p:cTn id="22" dur="500"/>
                                        <p:tgtEl>
                                          <p:spTgt spid="2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pRg st="3" end="3"/>
                                            </p:txEl>
                                          </p:spTgt>
                                        </p:tgtEl>
                                        <p:attrNameLst>
                                          <p:attrName>style.visibility</p:attrName>
                                        </p:attrNameLst>
                                      </p:cBhvr>
                                      <p:to>
                                        <p:strVal val="visible"/>
                                      </p:to>
                                    </p:set>
                                    <p:animEffect transition="in" filter="fade">
                                      <p:cBhvr>
                                        <p:cTn id="27"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dirty="0">
              <a:solidFill>
                <a:srgbClr val="333E47"/>
              </a:solidFill>
              <a:latin typeface="Calibri"/>
              <a:cs typeface="Calibri"/>
            </a:endParaRPr>
          </a:p>
        </p:txBody>
      </p:sp>
      <p:sp>
        <p:nvSpPr>
          <p:cNvPr id="27" name="Shape 886"/>
          <p:cNvSpPr/>
          <p:nvPr/>
        </p:nvSpPr>
        <p:spPr>
          <a:xfrm>
            <a:off x="7483760" y="2833541"/>
            <a:ext cx="11475098" cy="5961774"/>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97" tIns="45699" rIns="45697" bIns="45699" anchor="ctr"/>
          <a:lstStyle/>
          <a:p>
            <a:pPr>
              <a:spcBef>
                <a:spcPts val="1800"/>
              </a:spcBef>
              <a:defRPr sz="3600">
                <a:solidFill>
                  <a:srgbClr val="333E47"/>
                </a:solidFill>
              </a:defRPr>
            </a:pPr>
            <a:endParaRPr dirty="0"/>
          </a:p>
        </p:txBody>
      </p:sp>
      <p:sp>
        <p:nvSpPr>
          <p:cNvPr id="19" name="object 3"/>
          <p:cNvSpPr txBox="1">
            <a:spLocks/>
          </p:cNvSpPr>
          <p:nvPr/>
        </p:nvSpPr>
        <p:spPr>
          <a:xfrm>
            <a:off x="720262" y="659431"/>
            <a:ext cx="18177338" cy="753583"/>
          </a:xfrm>
          <a:prstGeom prst="rect">
            <a:avLst/>
          </a:prstGeom>
        </p:spPr>
        <p:txBody>
          <a:bodyPr vert="horz" wrap="square" lIns="0" tIns="0" rIns="0" bIns="0" rtlCol="0">
            <a:spAutoFit/>
          </a:bodyPr>
          <a:lstStyle>
            <a:defPPr marL="0" marR="0" indent="0" algn="l" defTabSz="91398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2697" marR="5080">
              <a:lnSpc>
                <a:spcPts val="5748"/>
              </a:lnSpc>
              <a:defRPr sz="5400" b="1" spc="-149">
                <a:solidFill>
                  <a:srgbClr val="333E47"/>
                </a:solidFill>
                <a:ea typeface="+mj-ea"/>
                <a:cs typeface="+mj-cs"/>
              </a:defRPr>
            </a:lvl1pPr>
          </a:lstStyle>
          <a:p>
            <a:r>
              <a:rPr lang="en-GB" dirty="0"/>
              <a:t>what do You need to stop doing?</a:t>
            </a:r>
          </a:p>
        </p:txBody>
      </p:sp>
      <p:grpSp>
        <p:nvGrpSpPr>
          <p:cNvPr id="20" name="Group 19"/>
          <p:cNvGrpSpPr/>
          <p:nvPr/>
        </p:nvGrpSpPr>
        <p:grpSpPr>
          <a:xfrm>
            <a:off x="921715" y="2843621"/>
            <a:ext cx="5951858" cy="5948516"/>
            <a:chOff x="616913" y="2997618"/>
            <a:chExt cx="5951858" cy="5951858"/>
          </a:xfrm>
        </p:grpSpPr>
        <p:sp>
          <p:nvSpPr>
            <p:cNvPr id="21" name="Oval 20"/>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22" name="Rectangle 21"/>
            <p:cNvSpPr/>
            <p:nvPr/>
          </p:nvSpPr>
          <p:spPr>
            <a:xfrm>
              <a:off x="1294856" y="6005332"/>
              <a:ext cx="4628597" cy="1447363"/>
            </a:xfrm>
            <a:prstGeom prst="rect">
              <a:avLst/>
            </a:prstGeom>
          </p:spPr>
          <p:txBody>
            <a:bodyPr wrap="square">
              <a:spAutoFit/>
            </a:bodyPr>
            <a:lstStyle/>
            <a:p>
              <a:pPr algn="ctr"/>
              <a:r>
                <a:rPr lang="en-GB" sz="4400" b="1" dirty="0">
                  <a:solidFill>
                    <a:srgbClr val="333E47"/>
                  </a:solidFill>
                </a:rPr>
                <a:t>What do You need to </a:t>
              </a:r>
              <a:r>
                <a:rPr lang="en-GB" sz="4400" b="1" dirty="0">
                  <a:solidFill>
                    <a:srgbClr val="F62C50"/>
                  </a:solidFill>
                </a:rPr>
                <a:t>STOP</a:t>
              </a:r>
              <a:r>
                <a:rPr lang="en-GB" sz="4400" b="1" dirty="0">
                  <a:solidFill>
                    <a:srgbClr val="16C3C0"/>
                  </a:solidFill>
                </a:rPr>
                <a:t> </a:t>
              </a:r>
              <a:r>
                <a:rPr lang="en-GB" sz="4400" b="1" dirty="0">
                  <a:solidFill>
                    <a:srgbClr val="333E47"/>
                  </a:solidFill>
                </a:rPr>
                <a:t>doing?</a:t>
              </a:r>
              <a:endParaRPr lang="en-US" sz="4400" b="1" dirty="0">
                <a:solidFill>
                  <a:srgbClr val="16C3C0"/>
                </a:solidFill>
              </a:endParaRPr>
            </a:p>
          </p:txBody>
        </p:sp>
        <p:pic>
          <p:nvPicPr>
            <p:cNvPr id="23" name="Picture 22" descr="icons_ques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008" y="3937929"/>
              <a:ext cx="1687669" cy="1607510"/>
            </a:xfrm>
            <a:prstGeom prst="rect">
              <a:avLst/>
            </a:prstGeom>
          </p:spPr>
        </p:pic>
      </p:grpSp>
      <p:sp>
        <p:nvSpPr>
          <p:cNvPr id="24" name="Shape 1203"/>
          <p:cNvSpPr/>
          <p:nvPr/>
        </p:nvSpPr>
        <p:spPr>
          <a:xfrm>
            <a:off x="8545948" y="5823732"/>
            <a:ext cx="9980141" cy="2354448"/>
          </a:xfrm>
          <a:prstGeom prst="rect">
            <a:avLst/>
          </a:prstGeom>
          <a:ln w="12700">
            <a:miter lim="400000"/>
          </a:ln>
          <a:extLst>
            <a:ext uri="{C572A759-6A51-4108-AA02-DFA0A04FC94B}">
              <ma14:wrappingTextBoxFlag xmlns="" xmlns:ma14="http://schemas.microsoft.com/office/mac/drawingml/2011/main" val="1"/>
            </a:ext>
          </a:extLst>
        </p:spPr>
        <p:txBody>
          <a:bodyPr wrap="square" lIns="45697" tIns="45699" rIns="45697" bIns="45699">
            <a:spAutoFit/>
          </a:bodyPr>
          <a:lstStyle/>
          <a:p>
            <a:pPr algn="ctr">
              <a:defRPr sz="4900" b="1">
                <a:solidFill>
                  <a:srgbClr val="333E47"/>
                </a:solidFill>
              </a:defRPr>
            </a:pPr>
            <a:r>
              <a:rPr sz="4900" b="1" dirty="0">
                <a:solidFill>
                  <a:srgbClr val="333E47"/>
                </a:solidFill>
              </a:rPr>
              <a:t>builds </a:t>
            </a:r>
            <a:r>
              <a:rPr lang="en-GB" sz="4900" b="1" dirty="0">
                <a:solidFill>
                  <a:srgbClr val="333E47"/>
                </a:solidFill>
              </a:rPr>
              <a:t>Status</a:t>
            </a:r>
            <a:r>
              <a:rPr sz="4900" b="1" dirty="0">
                <a:solidFill>
                  <a:srgbClr val="333E47"/>
                </a:solidFill>
              </a:rPr>
              <a:t> </a:t>
            </a:r>
            <a:r>
              <a:rPr lang="en-GB" dirty="0"/>
              <a:t>–</a:t>
            </a:r>
            <a:r>
              <a:rPr dirty="0"/>
              <a:t> </a:t>
            </a:r>
            <a:r>
              <a:rPr lang="en-GB" dirty="0"/>
              <a:t>encourages </a:t>
            </a:r>
            <a:r>
              <a:rPr sz="4900" b="1" dirty="0">
                <a:solidFill>
                  <a:srgbClr val="FC465F"/>
                </a:solidFill>
              </a:rPr>
              <a:t>responsibility for</a:t>
            </a:r>
            <a:r>
              <a:rPr lang="en-GB" sz="4900" b="1" dirty="0">
                <a:solidFill>
                  <a:srgbClr val="FC465F"/>
                </a:solidFill>
              </a:rPr>
              <a:t> </a:t>
            </a:r>
            <a:r>
              <a:rPr sz="4900" b="1" dirty="0">
                <a:solidFill>
                  <a:srgbClr val="FC465F"/>
                </a:solidFill>
              </a:rPr>
              <a:t>actions </a:t>
            </a:r>
          </a:p>
          <a:p>
            <a:pPr algn="ctr">
              <a:defRPr sz="4900" b="1">
                <a:solidFill>
                  <a:srgbClr val="333E47"/>
                </a:solidFill>
              </a:defRPr>
            </a:pPr>
            <a:r>
              <a:rPr dirty="0"/>
              <a:t>and </a:t>
            </a:r>
            <a:r>
              <a:rPr sz="4900" b="1" dirty="0">
                <a:solidFill>
                  <a:srgbClr val="FC465F"/>
                </a:solidFill>
              </a:rPr>
              <a:t>consequences</a:t>
            </a:r>
            <a:endParaRPr lang="en-GB" sz="4900" b="1" dirty="0">
              <a:solidFill>
                <a:srgbClr val="FC465F"/>
              </a:solidFill>
            </a:endParaRPr>
          </a:p>
        </p:txBody>
      </p:sp>
      <p:sp>
        <p:nvSpPr>
          <p:cNvPr id="2" name="Rectangle 1"/>
          <p:cNvSpPr/>
          <p:nvPr/>
        </p:nvSpPr>
        <p:spPr>
          <a:xfrm>
            <a:off x="10539939" y="3599421"/>
            <a:ext cx="5661054" cy="1600438"/>
          </a:xfrm>
          <a:prstGeom prst="rect">
            <a:avLst/>
          </a:prstGeom>
        </p:spPr>
        <p:txBody>
          <a:bodyPr wrap="square">
            <a:spAutoFit/>
          </a:bodyPr>
          <a:lstStyle/>
          <a:p>
            <a:pPr algn="ctr">
              <a:defRPr sz="4900" b="1">
                <a:solidFill>
                  <a:srgbClr val="333E47"/>
                </a:solidFill>
              </a:defRPr>
            </a:pPr>
            <a:r>
              <a:rPr lang="en-GB" dirty="0"/>
              <a:t>supports </a:t>
            </a:r>
            <a:r>
              <a:rPr lang="en-GB" sz="4900" b="1" dirty="0">
                <a:solidFill>
                  <a:srgbClr val="FC465F"/>
                </a:solidFill>
              </a:rPr>
              <a:t>Autonomy</a:t>
            </a:r>
            <a:r>
              <a:rPr lang="en-GB" dirty="0"/>
              <a:t> – invites choice</a:t>
            </a:r>
          </a:p>
        </p:txBody>
      </p:sp>
      <p:pic>
        <p:nvPicPr>
          <p:cNvPr id="12" name="Picture 11" descr="A close up of a sign&#10;&#10;Description generated with high confidence">
            <a:extLst>
              <a:ext uri="{FF2B5EF4-FFF2-40B4-BE49-F238E27FC236}">
                <a16:creationId xmlns:a16="http://schemas.microsoft.com/office/drawing/2014/main" id="{E41BB978-B1D0-4ED4-A09E-633BF94B0C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329881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dirty="0">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19" name="Shape 886"/>
          <p:cNvSpPr/>
          <p:nvPr/>
        </p:nvSpPr>
        <p:spPr>
          <a:xfrm>
            <a:off x="7483760" y="2797385"/>
            <a:ext cx="11475098" cy="6978946"/>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97" tIns="45699" rIns="45697" bIns="45699" anchor="ctr"/>
          <a:lstStyle/>
          <a:p>
            <a:pPr>
              <a:spcBef>
                <a:spcPts val="1800"/>
              </a:spcBef>
              <a:defRPr sz="3600">
                <a:solidFill>
                  <a:srgbClr val="333E47"/>
                </a:solidFill>
              </a:defRPr>
            </a:pPr>
            <a:endParaRPr dirty="0"/>
          </a:p>
        </p:txBody>
      </p:sp>
      <p:sp>
        <p:nvSpPr>
          <p:cNvPr id="20" name="object 3"/>
          <p:cNvSpPr txBox="1">
            <a:spLocks/>
          </p:cNvSpPr>
          <p:nvPr/>
        </p:nvSpPr>
        <p:spPr>
          <a:xfrm>
            <a:off x="720262" y="659431"/>
            <a:ext cx="18177338" cy="753583"/>
          </a:xfrm>
          <a:prstGeom prst="rect">
            <a:avLst/>
          </a:prstGeom>
        </p:spPr>
        <p:txBody>
          <a:bodyPr vert="horz" wrap="square" lIns="0" tIns="0" rIns="0" bIns="0" rtlCol="0">
            <a:spAutoFit/>
          </a:bodyPr>
          <a:lstStyle>
            <a:defPPr marL="0" marR="0" indent="0" algn="l" defTabSz="91398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2697" marR="5080">
              <a:lnSpc>
                <a:spcPts val="5748"/>
              </a:lnSpc>
              <a:defRPr sz="5400" b="1" spc="-149">
                <a:solidFill>
                  <a:srgbClr val="333E47"/>
                </a:solidFill>
                <a:ea typeface="+mj-ea"/>
                <a:cs typeface="+mj-cs"/>
              </a:defRPr>
            </a:lvl1pPr>
          </a:lstStyle>
          <a:p>
            <a:r>
              <a:rPr lang="en-GB" dirty="0"/>
              <a:t>what do You need from me?</a:t>
            </a:r>
          </a:p>
        </p:txBody>
      </p:sp>
      <p:grpSp>
        <p:nvGrpSpPr>
          <p:cNvPr id="21" name="Group 20"/>
          <p:cNvGrpSpPr/>
          <p:nvPr/>
        </p:nvGrpSpPr>
        <p:grpSpPr>
          <a:xfrm>
            <a:off x="921715" y="2843621"/>
            <a:ext cx="5951858" cy="5948516"/>
            <a:chOff x="616913" y="2997618"/>
            <a:chExt cx="5951858" cy="5951858"/>
          </a:xfrm>
        </p:grpSpPr>
        <p:sp>
          <p:nvSpPr>
            <p:cNvPr id="22" name="Oval 21"/>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23" name="Rectangle 22"/>
            <p:cNvSpPr/>
            <p:nvPr/>
          </p:nvSpPr>
          <p:spPr>
            <a:xfrm>
              <a:off x="1294856" y="6005332"/>
              <a:ext cx="4628597" cy="1447363"/>
            </a:xfrm>
            <a:prstGeom prst="rect">
              <a:avLst/>
            </a:prstGeom>
          </p:spPr>
          <p:txBody>
            <a:bodyPr wrap="square">
              <a:spAutoFit/>
            </a:bodyPr>
            <a:lstStyle/>
            <a:p>
              <a:pPr algn="ctr"/>
              <a:r>
                <a:rPr lang="en-GB" sz="4400" b="1" dirty="0">
                  <a:solidFill>
                    <a:srgbClr val="333E47"/>
                  </a:solidFill>
                </a:rPr>
                <a:t>What do You need </a:t>
              </a:r>
              <a:br>
                <a:rPr lang="en-GB" sz="4400" b="1" dirty="0">
                  <a:solidFill>
                    <a:srgbClr val="333E47"/>
                  </a:solidFill>
                </a:rPr>
              </a:br>
              <a:r>
                <a:rPr lang="en-GB" sz="4400" b="1" dirty="0">
                  <a:solidFill>
                    <a:srgbClr val="F62C50"/>
                  </a:solidFill>
                </a:rPr>
                <a:t>FROM ME</a:t>
              </a:r>
              <a:r>
                <a:rPr lang="en-GB" sz="4400" b="1" dirty="0">
                  <a:solidFill>
                    <a:srgbClr val="333E47"/>
                  </a:solidFill>
                </a:rPr>
                <a:t>?</a:t>
              </a:r>
              <a:endParaRPr lang="en-US" sz="4400" b="1" dirty="0">
                <a:solidFill>
                  <a:srgbClr val="16C3C0"/>
                </a:solidFill>
              </a:endParaRPr>
            </a:p>
          </p:txBody>
        </p:sp>
        <p:pic>
          <p:nvPicPr>
            <p:cNvPr id="24" name="Picture 23" descr="icons_ques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008" y="3937929"/>
              <a:ext cx="1687669" cy="1607510"/>
            </a:xfrm>
            <a:prstGeom prst="rect">
              <a:avLst/>
            </a:prstGeom>
          </p:spPr>
        </p:pic>
      </p:grpSp>
      <p:sp>
        <p:nvSpPr>
          <p:cNvPr id="28" name="Shape 1235"/>
          <p:cNvSpPr/>
          <p:nvPr/>
        </p:nvSpPr>
        <p:spPr>
          <a:xfrm>
            <a:off x="7876096" y="2847476"/>
            <a:ext cx="10690427" cy="6878764"/>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nchor="ctr">
            <a:spAutoFit/>
          </a:bodyPr>
          <a:lstStyle/>
          <a:p>
            <a:pPr algn="ctr">
              <a:defRPr sz="4900" b="1">
                <a:solidFill>
                  <a:srgbClr val="333E47"/>
                </a:solidFill>
              </a:defRPr>
            </a:pPr>
            <a:r>
              <a:rPr lang="en-GB" sz="4900" dirty="0"/>
              <a:t>Being</a:t>
            </a:r>
            <a:r>
              <a:rPr sz="4900" dirty="0"/>
              <a:t> </a:t>
            </a:r>
            <a:r>
              <a:rPr sz="4900" b="1" dirty="0">
                <a:solidFill>
                  <a:srgbClr val="FC465F"/>
                </a:solidFill>
              </a:rPr>
              <a:t>overly helpful </a:t>
            </a:r>
            <a:r>
              <a:rPr sz="4900" dirty="0"/>
              <a:t>can be </a:t>
            </a:r>
            <a:r>
              <a:rPr sz="4900" b="1" dirty="0">
                <a:solidFill>
                  <a:srgbClr val="FC465F"/>
                </a:solidFill>
              </a:rPr>
              <a:t>bad</a:t>
            </a:r>
            <a:r>
              <a:rPr lang="en-GB" sz="4900" dirty="0"/>
              <a:t>.</a:t>
            </a:r>
            <a:endParaRPr sz="4900" dirty="0"/>
          </a:p>
          <a:p>
            <a:pPr algn="ctr">
              <a:defRPr sz="4900" b="1">
                <a:solidFill>
                  <a:srgbClr val="333E47"/>
                </a:solidFill>
              </a:defRPr>
            </a:pPr>
            <a:endParaRPr sz="4900" dirty="0"/>
          </a:p>
          <a:p>
            <a:pPr algn="ctr">
              <a:defRPr sz="4900" b="1">
                <a:solidFill>
                  <a:srgbClr val="333E47"/>
                </a:solidFill>
              </a:defRPr>
            </a:pPr>
            <a:r>
              <a:rPr lang="en-GB" sz="4900" dirty="0"/>
              <a:t>You</a:t>
            </a:r>
            <a:r>
              <a:rPr sz="4900" dirty="0"/>
              <a:t> </a:t>
            </a:r>
            <a:r>
              <a:rPr sz="4900" b="1" dirty="0">
                <a:solidFill>
                  <a:srgbClr val="FC465F"/>
                </a:solidFill>
              </a:rPr>
              <a:t>don’t</a:t>
            </a:r>
            <a:r>
              <a:rPr sz="4900" dirty="0"/>
              <a:t> have to say “</a:t>
            </a:r>
            <a:r>
              <a:rPr sz="4900" b="1" dirty="0">
                <a:solidFill>
                  <a:srgbClr val="FC465F"/>
                </a:solidFill>
              </a:rPr>
              <a:t>yes</a:t>
            </a:r>
            <a:r>
              <a:rPr sz="4900" dirty="0"/>
              <a:t>” </a:t>
            </a:r>
            <a:br>
              <a:rPr sz="4900" dirty="0"/>
            </a:br>
            <a:r>
              <a:rPr lang="en-GB" sz="4900" dirty="0"/>
              <a:t>to what the </a:t>
            </a:r>
            <a:r>
              <a:rPr lang="en-GB" sz="4900" b="1" dirty="0" err="1">
                <a:solidFill>
                  <a:srgbClr val="FC465F"/>
                </a:solidFill>
              </a:rPr>
              <a:t>Coachee</a:t>
            </a:r>
            <a:r>
              <a:rPr lang="en-GB" sz="4900" b="1" dirty="0">
                <a:solidFill>
                  <a:srgbClr val="FC465F"/>
                </a:solidFill>
              </a:rPr>
              <a:t> asks </a:t>
            </a:r>
            <a:r>
              <a:rPr lang="en-GB" sz="4900" dirty="0"/>
              <a:t>of You in response to this question. You </a:t>
            </a:r>
            <a:r>
              <a:rPr lang="en-GB" sz="4900" b="1" dirty="0">
                <a:solidFill>
                  <a:srgbClr val="FC465F"/>
                </a:solidFill>
              </a:rPr>
              <a:t>could say no</a:t>
            </a:r>
            <a:r>
              <a:rPr lang="en-GB" sz="4900" dirty="0"/>
              <a:t>, or:</a:t>
            </a:r>
          </a:p>
          <a:p>
            <a:pPr algn="ctr">
              <a:defRPr sz="4900" b="1">
                <a:solidFill>
                  <a:srgbClr val="333E47"/>
                </a:solidFill>
              </a:defRPr>
            </a:pPr>
            <a:endParaRPr sz="4900" dirty="0"/>
          </a:p>
          <a:p>
            <a:pPr algn="ctr">
              <a:defRPr sz="4900">
                <a:solidFill>
                  <a:srgbClr val="333E47"/>
                </a:solidFill>
              </a:defRPr>
            </a:pPr>
            <a:r>
              <a:rPr sz="4900" dirty="0"/>
              <a:t>“</a:t>
            </a:r>
            <a:r>
              <a:rPr sz="4900" b="1" dirty="0">
                <a:solidFill>
                  <a:srgbClr val="FC465F"/>
                </a:solidFill>
              </a:rPr>
              <a:t>Let me think about it</a:t>
            </a:r>
            <a:r>
              <a:rPr sz="4900" dirty="0"/>
              <a:t>.” </a:t>
            </a:r>
          </a:p>
          <a:p>
            <a:pPr algn="ctr">
              <a:defRPr sz="4900">
                <a:solidFill>
                  <a:srgbClr val="333E47"/>
                </a:solidFill>
              </a:defRPr>
            </a:pPr>
            <a:r>
              <a:rPr sz="4900" dirty="0"/>
              <a:t>“</a:t>
            </a:r>
            <a:r>
              <a:rPr sz="4900" b="1" dirty="0">
                <a:solidFill>
                  <a:srgbClr val="FC465F"/>
                </a:solidFill>
              </a:rPr>
              <a:t>Can’t do X but can do Y</a:t>
            </a:r>
            <a:r>
              <a:rPr sz="4900" dirty="0"/>
              <a:t>.”</a:t>
            </a:r>
          </a:p>
        </p:txBody>
      </p:sp>
      <p:pic>
        <p:nvPicPr>
          <p:cNvPr id="12" name="Picture 11" descr="A close up of a sign&#10;&#10;Description generated with high confidence">
            <a:extLst>
              <a:ext uri="{FF2B5EF4-FFF2-40B4-BE49-F238E27FC236}">
                <a16:creationId xmlns:a16="http://schemas.microsoft.com/office/drawing/2014/main" id="{FDF95FCA-6B92-45F4-A867-8A7B4D1045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pic>
        <p:nvPicPr>
          <p:cNvPr id="13" name="Picture 12">
            <a:extLst>
              <a:ext uri="{FF2B5EF4-FFF2-40B4-BE49-F238E27FC236}">
                <a16:creationId xmlns:a16="http://schemas.microsoft.com/office/drawing/2014/main" id="{0474521D-88D8-49B0-A27A-E0C8D1FDD526}"/>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8948181" y="9879702"/>
            <a:ext cx="3408787" cy="1313947"/>
          </a:xfrm>
          <a:prstGeom prst="rect">
            <a:avLst/>
          </a:prstGeom>
        </p:spPr>
      </p:pic>
    </p:spTree>
    <p:extLst>
      <p:ext uri="{BB962C8B-B14F-4D97-AF65-F5344CB8AC3E}">
        <p14:creationId xmlns:p14="http://schemas.microsoft.com/office/powerpoint/2010/main" val="53682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animEffect transition="in" filter="fade">
                                      <p:cBhvr>
                                        <p:cTn id="12" dur="500"/>
                                        <p:tgtEl>
                                          <p:spTgt spid="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xEl>
                                              <p:pRg st="5" end="5"/>
                                            </p:txEl>
                                          </p:spTgt>
                                        </p:tgtEl>
                                        <p:attrNameLst>
                                          <p:attrName>style.visibility</p:attrName>
                                        </p:attrNameLst>
                                      </p:cBhvr>
                                      <p:to>
                                        <p:strVal val="visible"/>
                                      </p:to>
                                    </p:set>
                                    <p:animEffect transition="in" filter="fade">
                                      <p:cBhvr>
                                        <p:cTn id="27" dur="500"/>
                                        <p:tgtEl>
                                          <p:spTgt spid="2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dirty="0">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19" name="Shape 886"/>
          <p:cNvSpPr/>
          <p:nvPr/>
        </p:nvSpPr>
        <p:spPr>
          <a:xfrm>
            <a:off x="7370995" y="2833541"/>
            <a:ext cx="11475098" cy="5961774"/>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97" tIns="45699" rIns="45697" bIns="45699" anchor="ctr"/>
          <a:lstStyle/>
          <a:p>
            <a:pPr>
              <a:spcBef>
                <a:spcPts val="1800"/>
              </a:spcBef>
              <a:defRPr sz="3600">
                <a:solidFill>
                  <a:srgbClr val="333E47"/>
                </a:solidFill>
              </a:defRPr>
            </a:pPr>
            <a:endParaRPr dirty="0"/>
          </a:p>
        </p:txBody>
      </p:sp>
      <p:sp>
        <p:nvSpPr>
          <p:cNvPr id="20" name="object 3"/>
          <p:cNvSpPr txBox="1">
            <a:spLocks/>
          </p:cNvSpPr>
          <p:nvPr/>
        </p:nvSpPr>
        <p:spPr>
          <a:xfrm>
            <a:off x="720262" y="659431"/>
            <a:ext cx="18177338" cy="753583"/>
          </a:xfrm>
          <a:prstGeom prst="rect">
            <a:avLst/>
          </a:prstGeom>
        </p:spPr>
        <p:txBody>
          <a:bodyPr vert="horz" wrap="square" lIns="0" tIns="0" rIns="0" bIns="0" rtlCol="0">
            <a:spAutoFit/>
          </a:bodyPr>
          <a:lstStyle>
            <a:defPPr marL="0" marR="0" indent="0" algn="l" defTabSz="91398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2697" marR="5080">
              <a:lnSpc>
                <a:spcPts val="5748"/>
              </a:lnSpc>
              <a:defRPr sz="5400" b="1" spc="-149">
                <a:solidFill>
                  <a:srgbClr val="333E47"/>
                </a:solidFill>
                <a:ea typeface="+mj-ea"/>
                <a:cs typeface="+mj-cs"/>
              </a:defRPr>
            </a:lvl1pPr>
          </a:lstStyle>
          <a:p>
            <a:r>
              <a:rPr lang="en-GB" dirty="0"/>
              <a:t>what was most useful to You?</a:t>
            </a:r>
          </a:p>
        </p:txBody>
      </p:sp>
      <p:grpSp>
        <p:nvGrpSpPr>
          <p:cNvPr id="21" name="Group 20"/>
          <p:cNvGrpSpPr/>
          <p:nvPr/>
        </p:nvGrpSpPr>
        <p:grpSpPr>
          <a:xfrm>
            <a:off x="921715" y="2843621"/>
            <a:ext cx="5951858" cy="5948516"/>
            <a:chOff x="616913" y="2997618"/>
            <a:chExt cx="5951858" cy="5951858"/>
          </a:xfrm>
        </p:grpSpPr>
        <p:sp>
          <p:nvSpPr>
            <p:cNvPr id="22" name="Oval 21"/>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23" name="Rectangle 22"/>
            <p:cNvSpPr/>
            <p:nvPr/>
          </p:nvSpPr>
          <p:spPr>
            <a:xfrm>
              <a:off x="1294856" y="6005332"/>
              <a:ext cx="4628597" cy="1447363"/>
            </a:xfrm>
            <a:prstGeom prst="rect">
              <a:avLst/>
            </a:prstGeom>
          </p:spPr>
          <p:txBody>
            <a:bodyPr wrap="square">
              <a:spAutoFit/>
            </a:bodyPr>
            <a:lstStyle/>
            <a:p>
              <a:pPr algn="ctr"/>
              <a:r>
                <a:rPr lang="en-GB" sz="4400" b="1" dirty="0">
                  <a:solidFill>
                    <a:srgbClr val="333E47"/>
                  </a:solidFill>
                </a:rPr>
                <a:t>What was most</a:t>
              </a:r>
              <a:br>
                <a:rPr lang="en-GB" sz="4400" b="1" dirty="0">
                  <a:solidFill>
                    <a:srgbClr val="333E47"/>
                  </a:solidFill>
                </a:rPr>
              </a:br>
              <a:r>
                <a:rPr lang="en-GB" sz="4400" b="1" dirty="0">
                  <a:solidFill>
                    <a:srgbClr val="F62C50"/>
                  </a:solidFill>
                </a:rPr>
                <a:t>USEFUL </a:t>
              </a:r>
              <a:r>
                <a:rPr lang="en-GB" sz="4400" b="1" dirty="0">
                  <a:solidFill>
                    <a:srgbClr val="333E47"/>
                  </a:solidFill>
                </a:rPr>
                <a:t>to You?</a:t>
              </a:r>
              <a:r>
                <a:rPr lang="en-GB" sz="4400" b="1" dirty="0">
                  <a:solidFill>
                    <a:srgbClr val="16C3C0"/>
                  </a:solidFill>
                </a:rPr>
                <a:t> </a:t>
              </a:r>
              <a:endParaRPr lang="en-US" sz="4400" b="1" dirty="0">
                <a:solidFill>
                  <a:srgbClr val="16C3C0"/>
                </a:solidFill>
              </a:endParaRPr>
            </a:p>
          </p:txBody>
        </p:sp>
        <p:pic>
          <p:nvPicPr>
            <p:cNvPr id="24" name="Picture 23" descr="icons_ques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008" y="3937929"/>
              <a:ext cx="1687669" cy="1607510"/>
            </a:xfrm>
            <a:prstGeom prst="rect">
              <a:avLst/>
            </a:prstGeom>
          </p:spPr>
        </p:pic>
      </p:grpSp>
      <p:sp>
        <p:nvSpPr>
          <p:cNvPr id="28" name="Shape 1267"/>
          <p:cNvSpPr/>
          <p:nvPr/>
        </p:nvSpPr>
        <p:spPr>
          <a:xfrm>
            <a:off x="7057029" y="3883152"/>
            <a:ext cx="12103030" cy="3862553"/>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r>
              <a:rPr dirty="0"/>
              <a:t>reinforces </a:t>
            </a:r>
            <a:r>
              <a:rPr sz="4900" b="1" dirty="0">
                <a:solidFill>
                  <a:srgbClr val="FC465F"/>
                </a:solidFill>
              </a:rPr>
              <a:t>learning</a:t>
            </a:r>
          </a:p>
          <a:p>
            <a:pPr algn="ctr">
              <a:defRPr sz="4900" b="1">
                <a:solidFill>
                  <a:srgbClr val="333E47"/>
                </a:solidFill>
              </a:defRPr>
            </a:pPr>
            <a:endParaRPr dirty="0"/>
          </a:p>
          <a:p>
            <a:pPr algn="ctr">
              <a:defRPr sz="4900" b="1">
                <a:solidFill>
                  <a:srgbClr val="333E47"/>
                </a:solidFill>
              </a:defRPr>
            </a:pPr>
            <a:r>
              <a:rPr dirty="0"/>
              <a:t>ensures </a:t>
            </a:r>
            <a:r>
              <a:rPr sz="4900" b="1" dirty="0">
                <a:solidFill>
                  <a:srgbClr val="FC465F"/>
                </a:solidFill>
              </a:rPr>
              <a:t>mutual understanding</a:t>
            </a:r>
          </a:p>
          <a:p>
            <a:pPr algn="ctr">
              <a:defRPr sz="4900" b="1">
                <a:solidFill>
                  <a:srgbClr val="333E47"/>
                </a:solidFill>
              </a:defRPr>
            </a:pPr>
            <a:endParaRPr dirty="0"/>
          </a:p>
          <a:p>
            <a:pPr algn="ctr">
              <a:defRPr sz="4900" b="1">
                <a:solidFill>
                  <a:srgbClr val="333E47"/>
                </a:solidFill>
              </a:defRPr>
            </a:pPr>
            <a:r>
              <a:rPr dirty="0"/>
              <a:t>creates a </a:t>
            </a:r>
            <a:r>
              <a:rPr sz="4900" b="1" dirty="0">
                <a:solidFill>
                  <a:srgbClr val="FC465F"/>
                </a:solidFill>
              </a:rPr>
              <a:t>good impression </a:t>
            </a:r>
            <a:r>
              <a:rPr dirty="0"/>
              <a:t>of </a:t>
            </a:r>
            <a:r>
              <a:rPr sz="4900" b="1" dirty="0">
                <a:solidFill>
                  <a:srgbClr val="FC465F"/>
                </a:solidFill>
              </a:rPr>
              <a:t>YOU</a:t>
            </a:r>
            <a:endParaRPr dirty="0"/>
          </a:p>
        </p:txBody>
      </p:sp>
      <p:pic>
        <p:nvPicPr>
          <p:cNvPr id="12" name="Picture 11" descr="A close up of a sign&#10;&#10;Description generated with high confidence">
            <a:extLst>
              <a:ext uri="{FF2B5EF4-FFF2-40B4-BE49-F238E27FC236}">
                <a16:creationId xmlns:a16="http://schemas.microsoft.com/office/drawing/2014/main" id="{25147075-737F-4FC7-B597-989A593596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210723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animEffect transition="in" filter="fade">
                                      <p:cBhvr>
                                        <p:cTn id="12" dur="500"/>
                                        <p:tgtEl>
                                          <p:spTgt spid="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0" y="0"/>
            <a:ext cx="20104100" cy="11309350"/>
          </a:xfrm>
          <a:prstGeom prst="rect">
            <a:avLst/>
          </a:prstGeom>
          <a:solidFill>
            <a:srgbClr val="16C3C0"/>
          </a:solidFill>
          <a:ln w="12700">
            <a:miter lim="400000"/>
          </a:ln>
        </p:spPr>
        <p:txBody>
          <a:bodyPr lIns="45699" tIns="45701" rIns="45699" bIns="45701" anchor="ctr"/>
          <a:lstStyle/>
          <a:p>
            <a:pPr algn="ctr">
              <a:defRPr>
                <a:solidFill>
                  <a:srgbClr val="333E47"/>
                </a:solidFill>
              </a:defRPr>
            </a:pPr>
            <a:endParaRPr>
              <a:solidFill>
                <a:srgbClr val="333E47"/>
              </a:solidFill>
              <a:latin typeface="Calibri"/>
              <a:cs typeface="Calibri"/>
            </a:endParaRPr>
          </a:p>
        </p:txBody>
      </p:sp>
      <p:sp>
        <p:nvSpPr>
          <p:cNvPr id="18" name="Shape 957"/>
          <p:cNvSpPr/>
          <p:nvPr/>
        </p:nvSpPr>
        <p:spPr>
          <a:xfrm>
            <a:off x="8930965" y="3919160"/>
            <a:ext cx="8179138" cy="846382"/>
          </a:xfrm>
          <a:prstGeom prst="rect">
            <a:avLst/>
          </a:prstGeom>
          <a:ln w="12700">
            <a:miter lim="400000"/>
          </a:ln>
          <a:extLst>
            <a:ext uri="{C572A759-6A51-4108-AA02-DFA0A04FC94B}">
              <ma14:wrappingTextBoxFlag xmlns="" xmlns:ma14="http://schemas.microsoft.com/office/mac/drawingml/2011/main" val="1"/>
            </a:ext>
          </a:extLst>
        </p:spPr>
        <p:txBody>
          <a:bodyPr lIns="45697" tIns="45699" rIns="45697" bIns="45699">
            <a:spAutoFit/>
          </a:bodyPr>
          <a:lstStyle/>
          <a:p>
            <a:pPr algn="ctr">
              <a:defRPr sz="4900" b="1">
                <a:solidFill>
                  <a:srgbClr val="333E47"/>
                </a:solidFill>
              </a:defRPr>
            </a:pPr>
            <a:endParaRPr sz="4900" b="1" dirty="0">
              <a:solidFill>
                <a:srgbClr val="333E47"/>
              </a:solidFill>
              <a:latin typeface="Calibri"/>
              <a:cs typeface="Calibri"/>
            </a:endParaRPr>
          </a:p>
        </p:txBody>
      </p:sp>
      <p:sp>
        <p:nvSpPr>
          <p:cNvPr id="23" name="Shape 1275"/>
          <p:cNvSpPr/>
          <p:nvPr/>
        </p:nvSpPr>
        <p:spPr>
          <a:xfrm>
            <a:off x="7037993" y="681835"/>
            <a:ext cx="10849939" cy="9082167"/>
          </a:xfrm>
          <a:prstGeom prst="roundRect">
            <a:avLst>
              <a:gd name="adj" fmla="val 1480"/>
            </a:avLst>
          </a:prstGeom>
          <a:solidFill>
            <a:srgbClr val="FFFFFF"/>
          </a:solidFill>
          <a:ln w="12700">
            <a:miter lim="400000"/>
          </a:ln>
        </p:spPr>
        <p:txBody>
          <a:bodyPr lIns="45697" tIns="45699" rIns="45697" bIns="45699" anchor="ctr"/>
          <a:lstStyle/>
          <a:p>
            <a:pPr marL="342900" indent="-342900">
              <a:buFont typeface="+mj-lt"/>
              <a:buAutoNum type="arabicPeriod"/>
            </a:pPr>
            <a:endParaRPr dirty="0"/>
          </a:p>
        </p:txBody>
      </p:sp>
      <p:sp>
        <p:nvSpPr>
          <p:cNvPr id="24" name="Shape 1276"/>
          <p:cNvSpPr/>
          <p:nvPr/>
        </p:nvSpPr>
        <p:spPr>
          <a:xfrm>
            <a:off x="7922800" y="1166604"/>
            <a:ext cx="9830530" cy="8112628"/>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p>
            <a:pPr marL="742950" marR="456991" indent="-742950" defTabSz="456991">
              <a:lnSpc>
                <a:spcPct val="150000"/>
              </a:lnSpc>
              <a:buFont typeface="+mj-lt"/>
              <a:buAutoNum type="arabicPeriod"/>
              <a:defRPr sz="4400" b="1">
                <a:solidFill>
                  <a:srgbClr val="535353"/>
                </a:solidFill>
              </a:defRPr>
            </a:pPr>
            <a:r>
              <a:rPr lang="en-US" dirty="0">
                <a:solidFill>
                  <a:srgbClr val="263039"/>
                </a:solidFill>
              </a:rPr>
              <a:t>What’s </a:t>
            </a:r>
            <a:r>
              <a:rPr lang="en-US" dirty="0">
                <a:solidFill>
                  <a:srgbClr val="16C3C0"/>
                </a:solidFill>
              </a:rPr>
              <a:t>ON YOUR MIND</a:t>
            </a:r>
            <a:r>
              <a:rPr lang="en-US" dirty="0">
                <a:solidFill>
                  <a:srgbClr val="263039"/>
                </a:solidFill>
              </a:rPr>
              <a:t>?</a:t>
            </a:r>
          </a:p>
          <a:p>
            <a:pPr marL="742950" marR="456991" indent="-742950" defTabSz="456991">
              <a:lnSpc>
                <a:spcPct val="150000"/>
              </a:lnSpc>
              <a:buFont typeface="+mj-lt"/>
              <a:buAutoNum type="arabicPeriod"/>
              <a:defRPr sz="4400" b="1">
                <a:solidFill>
                  <a:srgbClr val="535353"/>
                </a:solidFill>
              </a:defRPr>
            </a:pPr>
            <a:r>
              <a:rPr lang="en-US" dirty="0">
                <a:solidFill>
                  <a:srgbClr val="263039"/>
                </a:solidFill>
              </a:rPr>
              <a:t>What  is Your </a:t>
            </a:r>
            <a:r>
              <a:rPr lang="en-US" dirty="0">
                <a:solidFill>
                  <a:srgbClr val="16C3C0"/>
                </a:solidFill>
              </a:rPr>
              <a:t>MAIN </a:t>
            </a:r>
            <a:r>
              <a:rPr lang="en-US" dirty="0">
                <a:solidFill>
                  <a:srgbClr val="263039"/>
                </a:solidFill>
              </a:rPr>
              <a:t>concern?</a:t>
            </a:r>
          </a:p>
          <a:p>
            <a:pPr marL="742950" marR="456991" indent="-742950" defTabSz="456991">
              <a:lnSpc>
                <a:spcPct val="150000"/>
              </a:lnSpc>
              <a:buFont typeface="+mj-lt"/>
              <a:buAutoNum type="arabicPeriod"/>
              <a:defRPr sz="4400" b="1">
                <a:solidFill>
                  <a:srgbClr val="535353"/>
                </a:solidFill>
              </a:defRPr>
            </a:pPr>
            <a:r>
              <a:rPr lang="en-US" dirty="0">
                <a:solidFill>
                  <a:srgbClr val="263039"/>
                </a:solidFill>
              </a:rPr>
              <a:t>What do </a:t>
            </a:r>
            <a:r>
              <a:rPr lang="en-US" dirty="0">
                <a:solidFill>
                  <a:srgbClr val="16C3C0"/>
                </a:solidFill>
              </a:rPr>
              <a:t>YOU</a:t>
            </a:r>
            <a:r>
              <a:rPr lang="en-US" dirty="0">
                <a:solidFill>
                  <a:srgbClr val="263039"/>
                </a:solidFill>
              </a:rPr>
              <a:t> want to achieve here?</a:t>
            </a:r>
          </a:p>
          <a:p>
            <a:pPr marL="742950" marR="456991" indent="-742950" defTabSz="456991">
              <a:lnSpc>
                <a:spcPct val="150000"/>
              </a:lnSpc>
              <a:buFont typeface="+mj-lt"/>
              <a:buAutoNum type="arabicPeriod"/>
              <a:defRPr sz="4400" b="1">
                <a:solidFill>
                  <a:srgbClr val="535353"/>
                </a:solidFill>
              </a:defRPr>
            </a:pPr>
            <a:r>
              <a:rPr lang="en-US" dirty="0">
                <a:solidFill>
                  <a:srgbClr val="263039"/>
                </a:solidFill>
              </a:rPr>
              <a:t>What is Your </a:t>
            </a:r>
            <a:r>
              <a:rPr lang="en-US" dirty="0">
                <a:solidFill>
                  <a:srgbClr val="FC465F"/>
                </a:solidFill>
              </a:rPr>
              <a:t>NEXT STEP</a:t>
            </a:r>
            <a:r>
              <a:rPr lang="en-US" dirty="0">
                <a:solidFill>
                  <a:srgbClr val="263039"/>
                </a:solidFill>
              </a:rPr>
              <a:t>?</a:t>
            </a:r>
          </a:p>
          <a:p>
            <a:pPr marL="742950" marR="456991" indent="-742950" defTabSz="456991">
              <a:lnSpc>
                <a:spcPct val="150000"/>
              </a:lnSpc>
              <a:buFont typeface="+mj-lt"/>
              <a:buAutoNum type="arabicPeriod"/>
              <a:defRPr sz="4400" b="1">
                <a:solidFill>
                  <a:srgbClr val="535353"/>
                </a:solidFill>
              </a:defRPr>
            </a:pPr>
            <a:r>
              <a:rPr lang="en-US" dirty="0">
                <a:solidFill>
                  <a:srgbClr val="263039"/>
                </a:solidFill>
              </a:rPr>
              <a:t>What </a:t>
            </a:r>
            <a:r>
              <a:rPr lang="en-US" dirty="0">
                <a:solidFill>
                  <a:srgbClr val="FC465F"/>
                </a:solidFill>
              </a:rPr>
              <a:t>ELSE</a:t>
            </a:r>
            <a:r>
              <a:rPr lang="en-US" dirty="0">
                <a:solidFill>
                  <a:srgbClr val="263039"/>
                </a:solidFill>
              </a:rPr>
              <a:t> could You do?</a:t>
            </a:r>
          </a:p>
          <a:p>
            <a:pPr marL="742950" marR="456991" indent="-742950" defTabSz="456991">
              <a:lnSpc>
                <a:spcPct val="150000"/>
              </a:lnSpc>
              <a:buFont typeface="+mj-lt"/>
              <a:buAutoNum type="arabicPeriod"/>
              <a:defRPr sz="4400" b="1">
                <a:solidFill>
                  <a:srgbClr val="535353"/>
                </a:solidFill>
              </a:defRPr>
            </a:pPr>
            <a:r>
              <a:rPr lang="en-US" dirty="0">
                <a:solidFill>
                  <a:srgbClr val="263039"/>
                </a:solidFill>
              </a:rPr>
              <a:t>What do You need to </a:t>
            </a:r>
            <a:r>
              <a:rPr lang="en-US" dirty="0">
                <a:solidFill>
                  <a:srgbClr val="FC465F"/>
                </a:solidFill>
              </a:rPr>
              <a:t>STOP</a:t>
            </a:r>
            <a:r>
              <a:rPr lang="en-US" dirty="0">
                <a:solidFill>
                  <a:srgbClr val="263039"/>
                </a:solidFill>
              </a:rPr>
              <a:t> doing?</a:t>
            </a:r>
          </a:p>
          <a:p>
            <a:pPr marL="742950" marR="456991" indent="-742950" defTabSz="456991">
              <a:lnSpc>
                <a:spcPct val="150000"/>
              </a:lnSpc>
              <a:buFont typeface="+mj-lt"/>
              <a:buAutoNum type="arabicPeriod"/>
              <a:defRPr sz="4400" b="1">
                <a:solidFill>
                  <a:srgbClr val="535353"/>
                </a:solidFill>
              </a:defRPr>
            </a:pPr>
            <a:r>
              <a:rPr lang="en-US" dirty="0">
                <a:solidFill>
                  <a:srgbClr val="263039"/>
                </a:solidFill>
              </a:rPr>
              <a:t>What do You need from </a:t>
            </a:r>
            <a:r>
              <a:rPr lang="en-US" dirty="0">
                <a:solidFill>
                  <a:srgbClr val="FC465F"/>
                </a:solidFill>
              </a:rPr>
              <a:t>ME</a:t>
            </a:r>
            <a:r>
              <a:rPr lang="en-US" dirty="0">
                <a:solidFill>
                  <a:srgbClr val="263039"/>
                </a:solidFill>
              </a:rPr>
              <a:t>?</a:t>
            </a:r>
          </a:p>
          <a:p>
            <a:pPr marL="742950" marR="456991" indent="-742950" defTabSz="456991">
              <a:lnSpc>
                <a:spcPct val="150000"/>
              </a:lnSpc>
              <a:buFont typeface="+mj-lt"/>
              <a:buAutoNum type="arabicPeriod"/>
              <a:defRPr sz="4400" b="1">
                <a:solidFill>
                  <a:srgbClr val="535353"/>
                </a:solidFill>
              </a:defRPr>
            </a:pPr>
            <a:r>
              <a:rPr lang="en-US" dirty="0">
                <a:solidFill>
                  <a:srgbClr val="263039"/>
                </a:solidFill>
              </a:rPr>
              <a:t>What was most </a:t>
            </a:r>
            <a:r>
              <a:rPr lang="en-US" dirty="0">
                <a:solidFill>
                  <a:srgbClr val="58348B"/>
                </a:solidFill>
              </a:rPr>
              <a:t>USEFUL </a:t>
            </a:r>
            <a:r>
              <a:rPr lang="en-US" dirty="0">
                <a:solidFill>
                  <a:srgbClr val="263039"/>
                </a:solidFill>
              </a:rPr>
              <a:t>to You?</a:t>
            </a:r>
          </a:p>
        </p:txBody>
      </p:sp>
      <p:sp>
        <p:nvSpPr>
          <p:cNvPr id="28" name="Left Brace 27"/>
          <p:cNvSpPr/>
          <p:nvPr/>
        </p:nvSpPr>
        <p:spPr>
          <a:xfrm>
            <a:off x="5463451" y="1298448"/>
            <a:ext cx="1181292" cy="2541947"/>
          </a:xfrm>
          <a:prstGeom prst="leftBrace">
            <a:avLst/>
          </a:prstGeom>
          <a:noFill/>
          <a:ln w="73025"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6" tIns="45697" rIns="91396" bIns="45697" numCol="1" spcCol="38081" rtlCol="0" anchor="t">
            <a:noAutofit/>
          </a:bodyPr>
          <a:lstStyle/>
          <a:p>
            <a:pPr defTabSz="913982" latinLnBrk="1"/>
            <a:endParaRPr lang="en-US" sz="1800"/>
          </a:p>
        </p:txBody>
      </p:sp>
      <p:sp>
        <p:nvSpPr>
          <p:cNvPr id="38" name="Left Brace 37"/>
          <p:cNvSpPr/>
          <p:nvPr/>
        </p:nvSpPr>
        <p:spPr>
          <a:xfrm>
            <a:off x="5463451" y="4315054"/>
            <a:ext cx="1181292" cy="3641141"/>
          </a:xfrm>
          <a:prstGeom prst="leftBrace">
            <a:avLst/>
          </a:prstGeom>
          <a:noFill/>
          <a:ln w="73025"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6" tIns="45697" rIns="91396" bIns="45697" numCol="1" spcCol="38081" rtlCol="0" anchor="t">
            <a:noAutofit/>
          </a:bodyPr>
          <a:lstStyle/>
          <a:p>
            <a:pPr defTabSz="913982" latinLnBrk="1"/>
            <a:endParaRPr lang="en-US" sz="1800"/>
          </a:p>
        </p:txBody>
      </p:sp>
      <p:sp>
        <p:nvSpPr>
          <p:cNvPr id="40" name="Rectangle 39"/>
          <p:cNvSpPr/>
          <p:nvPr/>
        </p:nvSpPr>
        <p:spPr>
          <a:xfrm>
            <a:off x="1151758" y="1684508"/>
            <a:ext cx="4134520" cy="1298775"/>
          </a:xfrm>
          <a:prstGeom prst="rect">
            <a:avLst/>
          </a:prstGeom>
        </p:spPr>
        <p:txBody>
          <a:bodyPr wrap="square" lIns="91398" tIns="45699" rIns="91398" bIns="45699">
            <a:spAutoFit/>
          </a:bodyPr>
          <a:lstStyle/>
          <a:p>
            <a:pPr algn="ctr">
              <a:lnSpc>
                <a:spcPct val="80000"/>
              </a:lnSpc>
            </a:pPr>
            <a:r>
              <a:rPr lang="en-US" sz="4800" b="1" dirty="0">
                <a:solidFill>
                  <a:schemeClr val="bg1"/>
                </a:solidFill>
                <a:effectLst>
                  <a:outerShdw blurRad="38100" dist="38100" dir="2700000" algn="tl">
                    <a:srgbClr val="000000">
                      <a:alpha val="43137"/>
                    </a:srgbClr>
                  </a:outerShdw>
                </a:effectLst>
              </a:rPr>
              <a:t>help to </a:t>
            </a:r>
            <a:r>
              <a:rPr lang="en-US" sz="4800" b="1" dirty="0">
                <a:solidFill>
                  <a:srgbClr val="58348B"/>
                </a:solidFill>
                <a:effectLst>
                  <a:outerShdw blurRad="38100" dist="38100" dir="2700000" algn="tl">
                    <a:srgbClr val="000000">
                      <a:alpha val="43137"/>
                    </a:srgbClr>
                  </a:outerShdw>
                </a:effectLst>
              </a:rPr>
              <a:t>explore</a:t>
            </a:r>
            <a:r>
              <a:rPr lang="en-US" sz="4800" b="1" dirty="0">
                <a:solidFill>
                  <a:schemeClr val="bg1"/>
                </a:solidFill>
                <a:effectLst>
                  <a:outerShdw blurRad="38100" dist="38100" dir="2700000" algn="tl">
                    <a:srgbClr val="000000">
                      <a:alpha val="43137"/>
                    </a:srgbClr>
                  </a:outerShdw>
                </a:effectLst>
              </a:rPr>
              <a:t> </a:t>
            </a:r>
            <a:br>
              <a:rPr lang="en-US" sz="4800" b="1" dirty="0">
                <a:solidFill>
                  <a:schemeClr val="bg1"/>
                </a:solidFill>
                <a:effectLst>
                  <a:outerShdw blurRad="38100" dist="38100" dir="2700000" algn="tl">
                    <a:srgbClr val="000000">
                      <a:alpha val="43137"/>
                    </a:srgbClr>
                  </a:outerShdw>
                </a:effectLst>
              </a:rPr>
            </a:br>
            <a:r>
              <a:rPr lang="en-US" sz="4800" b="1" dirty="0">
                <a:solidFill>
                  <a:schemeClr val="bg1"/>
                </a:solidFill>
                <a:effectLst>
                  <a:outerShdw blurRad="38100" dist="38100" dir="2700000" algn="tl">
                    <a:srgbClr val="000000">
                      <a:alpha val="43137"/>
                    </a:srgbClr>
                  </a:outerShdw>
                </a:effectLst>
              </a:rPr>
              <a:t>the issue/s</a:t>
            </a:r>
          </a:p>
        </p:txBody>
      </p:sp>
      <p:sp>
        <p:nvSpPr>
          <p:cNvPr id="41" name="Rectangle 40"/>
          <p:cNvSpPr/>
          <p:nvPr/>
        </p:nvSpPr>
        <p:spPr>
          <a:xfrm>
            <a:off x="1151758" y="5140634"/>
            <a:ext cx="4134520" cy="1889706"/>
          </a:xfrm>
          <a:prstGeom prst="rect">
            <a:avLst/>
          </a:prstGeom>
        </p:spPr>
        <p:txBody>
          <a:bodyPr wrap="square" lIns="91398" tIns="45699" rIns="91398" bIns="45699">
            <a:spAutoFit/>
          </a:bodyPr>
          <a:lstStyle/>
          <a:p>
            <a:pPr algn="ctr">
              <a:lnSpc>
                <a:spcPct val="80000"/>
              </a:lnSpc>
            </a:pPr>
            <a:r>
              <a:rPr lang="en-US" sz="4800" b="1" dirty="0">
                <a:solidFill>
                  <a:schemeClr val="bg1"/>
                </a:solidFill>
                <a:effectLst>
                  <a:outerShdw blurRad="38100" dist="38100" dir="2700000" algn="tl">
                    <a:srgbClr val="000000">
                      <a:alpha val="43137"/>
                    </a:srgbClr>
                  </a:outerShdw>
                </a:effectLst>
              </a:rPr>
              <a:t>encourage</a:t>
            </a:r>
          </a:p>
          <a:p>
            <a:pPr algn="ctr">
              <a:lnSpc>
                <a:spcPct val="80000"/>
              </a:lnSpc>
            </a:pPr>
            <a:r>
              <a:rPr lang="en-US" sz="4800" b="1" dirty="0">
                <a:solidFill>
                  <a:schemeClr val="bg1"/>
                </a:solidFill>
                <a:effectLst>
                  <a:outerShdw blurRad="38100" dist="38100" dir="2700000" algn="tl">
                    <a:srgbClr val="000000">
                      <a:alpha val="43137"/>
                    </a:srgbClr>
                  </a:outerShdw>
                </a:effectLst>
              </a:rPr>
              <a:t>Intelligent</a:t>
            </a:r>
          </a:p>
          <a:p>
            <a:pPr algn="ctr">
              <a:lnSpc>
                <a:spcPct val="80000"/>
              </a:lnSpc>
            </a:pPr>
            <a:r>
              <a:rPr lang="en-US" sz="4800" b="1" dirty="0">
                <a:solidFill>
                  <a:srgbClr val="58348B"/>
                </a:solidFill>
                <a:effectLst>
                  <a:outerShdw blurRad="38100" dist="38100" dir="2700000" algn="tl">
                    <a:srgbClr val="000000">
                      <a:alpha val="43137"/>
                    </a:srgbClr>
                  </a:outerShdw>
                </a:effectLst>
              </a:rPr>
              <a:t>action</a:t>
            </a:r>
          </a:p>
        </p:txBody>
      </p:sp>
      <p:sp>
        <p:nvSpPr>
          <p:cNvPr id="12" name="Left Brace 11"/>
          <p:cNvSpPr/>
          <p:nvPr/>
        </p:nvSpPr>
        <p:spPr>
          <a:xfrm>
            <a:off x="5615851" y="8344705"/>
            <a:ext cx="1028892" cy="799295"/>
          </a:xfrm>
          <a:prstGeom prst="leftBrace">
            <a:avLst/>
          </a:prstGeom>
          <a:noFill/>
          <a:ln w="73025"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6" tIns="45697" rIns="91396" bIns="45697" numCol="1" spcCol="38081" rtlCol="0" anchor="t">
            <a:noAutofit/>
          </a:bodyPr>
          <a:lstStyle/>
          <a:p>
            <a:pPr defTabSz="913982" latinLnBrk="1"/>
            <a:endParaRPr lang="en-US" sz="1800"/>
          </a:p>
        </p:txBody>
      </p:sp>
      <p:sp>
        <p:nvSpPr>
          <p:cNvPr id="13" name="Rectangle 12"/>
          <p:cNvSpPr/>
          <p:nvPr/>
        </p:nvSpPr>
        <p:spPr>
          <a:xfrm>
            <a:off x="1151758" y="8064227"/>
            <a:ext cx="4134520" cy="1889706"/>
          </a:xfrm>
          <a:prstGeom prst="rect">
            <a:avLst/>
          </a:prstGeom>
        </p:spPr>
        <p:txBody>
          <a:bodyPr wrap="square" lIns="91398" tIns="45699" rIns="91398" bIns="45699">
            <a:spAutoFit/>
          </a:bodyPr>
          <a:lstStyle/>
          <a:p>
            <a:pPr algn="ctr">
              <a:lnSpc>
                <a:spcPct val="80000"/>
              </a:lnSpc>
            </a:pPr>
            <a:r>
              <a:rPr lang="en-US" sz="4800" b="1" dirty="0">
                <a:solidFill>
                  <a:schemeClr val="bg1"/>
                </a:solidFill>
                <a:effectLst>
                  <a:outerShdw blurRad="38100" dist="38100" dir="2700000" algn="tl">
                    <a:srgbClr val="000000">
                      <a:alpha val="43137"/>
                    </a:srgbClr>
                  </a:outerShdw>
                </a:effectLst>
              </a:rPr>
              <a:t>help them </a:t>
            </a:r>
            <a:r>
              <a:rPr lang="en-US" sz="4800" b="1" dirty="0">
                <a:solidFill>
                  <a:srgbClr val="58348B"/>
                </a:solidFill>
                <a:effectLst>
                  <a:outerShdw blurRad="38100" dist="38100" dir="2700000" algn="tl">
                    <a:srgbClr val="000000">
                      <a:alpha val="43137"/>
                    </a:srgbClr>
                  </a:outerShdw>
                </a:effectLst>
              </a:rPr>
              <a:t>learn </a:t>
            </a:r>
            <a:r>
              <a:rPr lang="en-US" sz="4800" b="1" dirty="0">
                <a:solidFill>
                  <a:schemeClr val="bg1"/>
                </a:solidFill>
                <a:effectLst>
                  <a:outerShdw blurRad="38100" dist="38100" dir="2700000" algn="tl">
                    <a:srgbClr val="000000">
                      <a:alpha val="43137"/>
                    </a:srgbClr>
                  </a:outerShdw>
                </a:effectLst>
              </a:rPr>
              <a:t>from this conversation</a:t>
            </a:r>
          </a:p>
        </p:txBody>
      </p:sp>
      <p:pic>
        <p:nvPicPr>
          <p:cNvPr id="15" name="Picture 14" descr="A close up of a sign&#10;&#10;Description generated with high confidence">
            <a:extLst>
              <a:ext uri="{FF2B5EF4-FFF2-40B4-BE49-F238E27FC236}">
                <a16:creationId xmlns:a16="http://schemas.microsoft.com/office/drawing/2014/main" id="{C7B41414-3C59-4457-BE5D-5E6213F4A4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7705" y="10195018"/>
            <a:ext cx="3722626" cy="792802"/>
          </a:xfrm>
          <a:prstGeom prst="rect">
            <a:avLst/>
          </a:prstGeom>
        </p:spPr>
      </p:pic>
      <p:pic>
        <p:nvPicPr>
          <p:cNvPr id="14" name="Picture 13">
            <a:extLst>
              <a:ext uri="{FF2B5EF4-FFF2-40B4-BE49-F238E27FC236}">
                <a16:creationId xmlns:a16="http://schemas.microsoft.com/office/drawing/2014/main" id="{919C7885-10EE-471F-85AA-E29EC4753FC7}"/>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4817824" y="9826032"/>
            <a:ext cx="3098897" cy="1194497"/>
          </a:xfrm>
          <a:prstGeom prst="rect">
            <a:avLst/>
          </a:prstGeom>
        </p:spPr>
      </p:pic>
    </p:spTree>
    <p:extLst>
      <p:ext uri="{BB962C8B-B14F-4D97-AF65-F5344CB8AC3E}">
        <p14:creationId xmlns:p14="http://schemas.microsoft.com/office/powerpoint/2010/main" val="7641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animEffect transition="in" filter="fade">
                                      <p:cBhvr>
                                        <p:cTn id="11" dur="500"/>
                                        <p:tgtEl>
                                          <p:spTgt spid="2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Effect transition="in" filter="fade">
                                      <p:cBhvr>
                                        <p:cTn id="15" dur="500"/>
                                        <p:tgtEl>
                                          <p:spTgt spid="24">
                                            <p:txEl>
                                              <p:pRg st="2" end="2"/>
                                            </p:txEl>
                                          </p:spTgt>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right)">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500"/>
                                        <p:tgtEl>
                                          <p:spTgt spid="24">
                                            <p:txEl>
                                              <p:pRg st="3" end="3"/>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
                                            <p:txEl>
                                              <p:pRg st="4" end="4"/>
                                            </p:txEl>
                                          </p:spTgt>
                                        </p:tgtEl>
                                        <p:attrNameLst>
                                          <p:attrName>style.visibility</p:attrName>
                                        </p:attrNameLst>
                                      </p:cBhvr>
                                      <p:to>
                                        <p:strVal val="visible"/>
                                      </p:to>
                                    </p:set>
                                    <p:animEffect transition="in" filter="fade">
                                      <p:cBhvr>
                                        <p:cTn id="32" dur="500"/>
                                        <p:tgtEl>
                                          <p:spTgt spid="24">
                                            <p:txEl>
                                              <p:pRg st="4" end="4"/>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4">
                                            <p:txEl>
                                              <p:pRg st="5" end="5"/>
                                            </p:txEl>
                                          </p:spTgt>
                                        </p:tgtEl>
                                        <p:attrNameLst>
                                          <p:attrName>style.visibility</p:attrName>
                                        </p:attrNameLst>
                                      </p:cBhvr>
                                      <p:to>
                                        <p:strVal val="visible"/>
                                      </p:to>
                                    </p:set>
                                    <p:animEffect transition="in" filter="fade">
                                      <p:cBhvr>
                                        <p:cTn id="36" dur="500"/>
                                        <p:tgtEl>
                                          <p:spTgt spid="24">
                                            <p:txEl>
                                              <p:pRg st="5" end="5"/>
                                            </p:txEl>
                                          </p:spTgt>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4">
                                            <p:txEl>
                                              <p:pRg st="6" end="6"/>
                                            </p:txEl>
                                          </p:spTgt>
                                        </p:tgtEl>
                                        <p:attrNameLst>
                                          <p:attrName>style.visibility</p:attrName>
                                        </p:attrNameLst>
                                      </p:cBhvr>
                                      <p:to>
                                        <p:strVal val="visible"/>
                                      </p:to>
                                    </p:set>
                                    <p:animEffect transition="in" filter="fade">
                                      <p:cBhvr>
                                        <p:cTn id="40" dur="500"/>
                                        <p:tgtEl>
                                          <p:spTgt spid="24">
                                            <p:txEl>
                                              <p:pRg st="6" end="6"/>
                                            </p:txEl>
                                          </p:spTgt>
                                        </p:tgtEl>
                                      </p:cBhvr>
                                    </p:animEffect>
                                  </p:childTnLst>
                                </p:cTn>
                              </p:par>
                            </p:childTnLst>
                          </p:cTn>
                        </p:par>
                        <p:par>
                          <p:cTn id="41" fill="hold">
                            <p:stCondLst>
                              <p:cond delay="2500"/>
                            </p:stCondLst>
                            <p:childTnLst>
                              <p:par>
                                <p:cTn id="42" presetID="22" presetClass="entr" presetSubtype="2"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right)">
                                      <p:cBhvr>
                                        <p:cTn id="44" dur="500"/>
                                        <p:tgtEl>
                                          <p:spTgt spid="38"/>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xEl>
                                              <p:pRg st="7" end="7"/>
                                            </p:txEl>
                                          </p:spTgt>
                                        </p:tgtEl>
                                        <p:attrNameLst>
                                          <p:attrName>style.visibility</p:attrName>
                                        </p:attrNameLst>
                                      </p:cBhvr>
                                      <p:to>
                                        <p:strVal val="visible"/>
                                      </p:to>
                                    </p:set>
                                    <p:animEffect transition="in" filter="fade">
                                      <p:cBhvr>
                                        <p:cTn id="53" dur="500"/>
                                        <p:tgtEl>
                                          <p:spTgt spid="24">
                                            <p:txEl>
                                              <p:pRg st="7" end="7"/>
                                            </p:txEl>
                                          </p:spTgt>
                                        </p:tgtEl>
                                      </p:cBhvr>
                                    </p:animEffect>
                                  </p:childTnLst>
                                </p:cTn>
                              </p:par>
                            </p:childTnLst>
                          </p:cTn>
                        </p:par>
                        <p:par>
                          <p:cTn id="54" fill="hold">
                            <p:stCondLst>
                              <p:cond delay="500"/>
                            </p:stCondLst>
                            <p:childTnLst>
                              <p:par>
                                <p:cTn id="55" presetID="22" presetClass="entr" presetSubtype="2"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right)">
                                      <p:cBhvr>
                                        <p:cTn id="57" dur="500"/>
                                        <p:tgtEl>
                                          <p:spTgt spid="1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8" grpId="0" animBg="1"/>
      <p:bldP spid="40" grpId="0"/>
      <p:bldP spid="41" grpId="0"/>
      <p:bldP spid="12" grpId="0" animBg="1"/>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36"/>
          <p:cNvSpPr>
            <a:spLocks noChangeAspect="1"/>
          </p:cNvSpPr>
          <p:nvPr/>
        </p:nvSpPr>
        <p:spPr>
          <a:xfrm>
            <a:off x="-998996" y="-568642"/>
            <a:ext cx="22102093" cy="12440285"/>
          </a:xfrm>
          <a:prstGeom prst="rect">
            <a:avLst/>
          </a:prstGeom>
          <a:solidFill>
            <a:schemeClr val="tx1"/>
          </a:solidFill>
          <a:ln w="12700">
            <a:miter lim="400000"/>
          </a:ln>
        </p:spPr>
        <p:txBody>
          <a:bodyPr lIns="45358" tIns="45360" rIns="45358" bIns="45360" anchor="ctr"/>
          <a:lstStyle/>
          <a:p>
            <a:pPr algn="ctr">
              <a:defRPr>
                <a:solidFill>
                  <a:srgbClr val="FFFFFF"/>
                </a:solidFill>
              </a:defRPr>
            </a:pPr>
            <a:endParaRPr lang="en-US" sz="4300" dirty="0">
              <a:latin typeface="Arial"/>
              <a:cs typeface="Arial"/>
            </a:endParaRPr>
          </a:p>
        </p:txBody>
      </p:sp>
      <p:sp>
        <p:nvSpPr>
          <p:cNvPr id="12" name="Text Placeholder 3"/>
          <p:cNvSpPr txBox="1">
            <a:spLocks/>
          </p:cNvSpPr>
          <p:nvPr/>
        </p:nvSpPr>
        <p:spPr>
          <a:xfrm>
            <a:off x="5082137" y="4937175"/>
            <a:ext cx="9939826" cy="1428650"/>
          </a:xfrm>
          <a:prstGeom prst="rect">
            <a:avLst/>
          </a:prstGeom>
        </p:spPr>
        <p:txBody>
          <a:bodyPr lIns="90686" tIns="45360" rIns="90686" bIns="45360" anchor="ct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GB" sz="8000" b="1" dirty="0">
                <a:solidFill>
                  <a:schemeClr val="bg1"/>
                </a:solidFill>
                <a:effectLst>
                  <a:outerShdw blurRad="38100" dist="38100" dir="2700000" algn="tl">
                    <a:srgbClr val="000000">
                      <a:alpha val="43137"/>
                    </a:srgbClr>
                  </a:outerShdw>
                </a:effectLst>
                <a:latin typeface="Calibri"/>
                <a:cs typeface="Calibri"/>
              </a:rPr>
              <a:t>Closing Comments</a:t>
            </a:r>
          </a:p>
        </p:txBody>
      </p:sp>
      <p:pic>
        <p:nvPicPr>
          <p:cNvPr id="6" name="Picture 5" descr="A close up of a sign&#10;&#10;Description generated with high confidence">
            <a:extLst>
              <a:ext uri="{FF2B5EF4-FFF2-40B4-BE49-F238E27FC236}">
                <a16:creationId xmlns:a16="http://schemas.microsoft.com/office/drawing/2014/main" id="{9B925403-5AC2-41A9-900A-BC247A16F2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728" y="10252941"/>
            <a:ext cx="3722626" cy="792802"/>
          </a:xfrm>
          <a:prstGeom prst="rect">
            <a:avLst/>
          </a:prstGeom>
        </p:spPr>
      </p:pic>
      <p:pic>
        <p:nvPicPr>
          <p:cNvPr id="8" name="Picture 7">
            <a:extLst>
              <a:ext uri="{FF2B5EF4-FFF2-40B4-BE49-F238E27FC236}">
                <a16:creationId xmlns:a16="http://schemas.microsoft.com/office/drawing/2014/main" id="{8C28C158-C82D-4CDF-864B-67BEAC8BB913}"/>
              </a:ext>
            </a:extLst>
          </p:cNvPr>
          <p:cNvPicPr>
            <a:picLocks noChangeAspect="1"/>
          </p:cNvPicPr>
          <p:nvPr/>
        </p:nvPicPr>
        <p:blipFill rotWithShape="1">
          <a:blip r:embed="rId4">
            <a:extLst>
              <a:ext uri="{28A0092B-C50C-407E-A947-70E740481C1C}">
                <a14:useLocalDpi xmlns:a14="http://schemas.microsoft.com/office/drawing/2010/main" val="0"/>
              </a:ext>
            </a:extLst>
          </a:blip>
          <a:srcRect b="26540"/>
          <a:stretch/>
        </p:blipFill>
        <p:spPr>
          <a:xfrm>
            <a:off x="14512925" y="669879"/>
            <a:ext cx="5591175" cy="1595339"/>
          </a:xfrm>
          <a:prstGeom prst="rect">
            <a:avLst/>
          </a:prstGeom>
        </p:spPr>
      </p:pic>
    </p:spTree>
    <p:extLst>
      <p:ext uri="{BB962C8B-B14F-4D97-AF65-F5344CB8AC3E}">
        <p14:creationId xmlns:p14="http://schemas.microsoft.com/office/powerpoint/2010/main" val="21214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p:nvPr/>
        </p:nvSpPr>
        <p:spPr>
          <a:xfrm rot="16200000">
            <a:off x="-4642917" y="4642955"/>
            <a:ext cx="11309353" cy="2023466"/>
          </a:xfrm>
          <a:prstGeom prst="rect">
            <a:avLst/>
          </a:prstGeom>
          <a:solidFill>
            <a:srgbClr val="263039"/>
          </a:solidFill>
          <a:ln w="12700">
            <a:miter lim="400000"/>
          </a:ln>
          <a:effectLst>
            <a:outerShdw blurRad="38100" dist="23000" dir="5400000" rotWithShape="0">
              <a:srgbClr val="000000">
                <a:alpha val="35000"/>
              </a:srgbClr>
            </a:outerShdw>
          </a:effectLst>
        </p:spPr>
        <p:txBody>
          <a:bodyPr lIns="45697" tIns="45699" rIns="45697" bIns="45699" anchor="ctr"/>
          <a:lstStyle/>
          <a:p>
            <a:pPr algn="ctr" defTabSz="912292">
              <a:defRPr>
                <a:solidFill>
                  <a:srgbClr val="FFFFFF"/>
                </a:solidFill>
                <a:latin typeface="Helvetica Light"/>
                <a:ea typeface="Helvetica Light"/>
                <a:cs typeface="Helvetica Light"/>
                <a:sym typeface="Helvetica Light"/>
              </a:defRPr>
            </a:pPr>
            <a:endParaRPr dirty="0"/>
          </a:p>
        </p:txBody>
      </p:sp>
      <p:sp>
        <p:nvSpPr>
          <p:cNvPr id="740" name="Shape 740"/>
          <p:cNvSpPr/>
          <p:nvPr/>
        </p:nvSpPr>
        <p:spPr>
          <a:xfrm rot="16200000">
            <a:off x="-4198844" y="5189835"/>
            <a:ext cx="10238663" cy="92333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4800" b="1" spc="-149">
                <a:solidFill>
                  <a:srgbClr val="FFFFFF"/>
                </a:solidFill>
              </a:defRPr>
            </a:lvl1pPr>
          </a:lstStyle>
          <a:p>
            <a:r>
              <a:rPr lang="en-US" sz="6000" dirty="0">
                <a:effectLst>
                  <a:outerShdw blurRad="38100" dist="38100" dir="2700000" algn="tl">
                    <a:srgbClr val="000000">
                      <a:alpha val="43137"/>
                    </a:srgbClr>
                  </a:outerShdw>
                </a:effectLst>
              </a:rPr>
              <a:t>Why Coaching?</a:t>
            </a:r>
          </a:p>
        </p:txBody>
      </p:sp>
      <p:pic>
        <p:nvPicPr>
          <p:cNvPr id="741" name="image23.png" descr="image001 copy.png"/>
          <p:cNvPicPr>
            <a:picLocks noChangeAspect="1"/>
          </p:cNvPicPr>
          <p:nvPr/>
        </p:nvPicPr>
        <p:blipFill>
          <a:blip r:embed="rId3"/>
          <a:stretch>
            <a:fillRect/>
          </a:stretch>
        </p:blipFill>
        <p:spPr>
          <a:xfrm>
            <a:off x="18948411" y="10247460"/>
            <a:ext cx="815975" cy="711065"/>
          </a:xfrm>
          <a:prstGeom prst="rect">
            <a:avLst/>
          </a:prstGeom>
          <a:ln w="12700">
            <a:miter lim="400000"/>
          </a:ln>
        </p:spPr>
      </p:pic>
      <p:pic>
        <p:nvPicPr>
          <p:cNvPr id="8" name="image23.png" descr="image001 copy.png"/>
          <p:cNvPicPr>
            <a:picLocks noChangeAspect="1"/>
          </p:cNvPicPr>
          <p:nvPr/>
        </p:nvPicPr>
        <p:blipFill>
          <a:blip r:embed="rId3"/>
          <a:stretch>
            <a:fillRect/>
          </a:stretch>
        </p:blipFill>
        <p:spPr>
          <a:xfrm>
            <a:off x="18948410" y="10259125"/>
            <a:ext cx="815975" cy="711065"/>
          </a:xfrm>
          <a:prstGeom prst="rect">
            <a:avLst/>
          </a:prstGeom>
          <a:ln w="12700">
            <a:miter lim="400000"/>
          </a:ln>
        </p:spPr>
      </p:pic>
      <p:pic>
        <p:nvPicPr>
          <p:cNvPr id="3" name="Picture 2" descr="AFB-163.jpg"/>
          <p:cNvPicPr>
            <a:picLocks noChangeAspect="1"/>
          </p:cNvPicPr>
          <p:nvPr/>
        </p:nvPicPr>
        <p:blipFill rotWithShape="1">
          <a:blip r:embed="rId4">
            <a:extLst>
              <a:ext uri="{28A0092B-C50C-407E-A947-70E740481C1C}">
                <a14:useLocalDpi xmlns:a14="http://schemas.microsoft.com/office/drawing/2010/main" val="0"/>
              </a:ext>
            </a:extLst>
          </a:blip>
          <a:srcRect r="6563" b="12333"/>
          <a:stretch/>
        </p:blipFill>
        <p:spPr>
          <a:xfrm>
            <a:off x="2023494" y="11"/>
            <a:ext cx="18080606" cy="11309354"/>
          </a:xfrm>
          <a:prstGeom prst="rect">
            <a:avLst/>
          </a:prstGeom>
        </p:spPr>
      </p:pic>
      <p:pic>
        <p:nvPicPr>
          <p:cNvPr id="9" name="Picture 8" descr="A close up of a sign&#10;&#10;Description generated with high confidence">
            <a:extLst>
              <a:ext uri="{FF2B5EF4-FFF2-40B4-BE49-F238E27FC236}">
                <a16:creationId xmlns:a16="http://schemas.microsoft.com/office/drawing/2014/main" id="{320AD5C8-3CC5-4CD1-BC02-9C2629A06D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918248394.jpg"/>
          <p:cNvPicPr>
            <a:picLocks noChangeAspect="1"/>
          </p:cNvPicPr>
          <p:nvPr/>
        </p:nvPicPr>
        <p:blipFill rotWithShape="1">
          <a:blip r:embed="rId3" cstate="print">
            <a:extLst>
              <a:ext uri="{28A0092B-C50C-407E-A947-70E740481C1C}">
                <a14:useLocalDpi xmlns:a14="http://schemas.microsoft.com/office/drawing/2010/main" val="0"/>
              </a:ext>
            </a:extLst>
          </a:blip>
          <a:srcRect t="14562"/>
          <a:stretch/>
        </p:blipFill>
        <p:spPr>
          <a:xfrm>
            <a:off x="10802" y="-92923"/>
            <a:ext cx="20104074" cy="11451004"/>
          </a:xfrm>
          <a:prstGeom prst="rect">
            <a:avLst/>
          </a:prstGeom>
        </p:spPr>
      </p:pic>
      <p:sp>
        <p:nvSpPr>
          <p:cNvPr id="16" name="Shape 739"/>
          <p:cNvSpPr/>
          <p:nvPr/>
        </p:nvSpPr>
        <p:spPr>
          <a:xfrm rot="16200000">
            <a:off x="-919221" y="919259"/>
            <a:ext cx="11309353" cy="9470858"/>
          </a:xfrm>
          <a:prstGeom prst="rect">
            <a:avLst/>
          </a:prstGeom>
          <a:solidFill>
            <a:srgbClr val="263039">
              <a:alpha val="52000"/>
            </a:srgbClr>
          </a:solidFill>
          <a:ln w="12700">
            <a:miter lim="400000"/>
          </a:ln>
          <a:effectLst>
            <a:outerShdw blurRad="38100" dist="23000" dir="5400000" rotWithShape="0">
              <a:srgbClr val="000000">
                <a:alpha val="35000"/>
              </a:srgbClr>
            </a:outerShdw>
          </a:effectLst>
        </p:spPr>
        <p:txBody>
          <a:bodyPr lIns="45697" tIns="45699" rIns="45697" bIns="45699" anchor="ctr"/>
          <a:lstStyle/>
          <a:p>
            <a:pPr algn="ctr" defTabSz="912292">
              <a:defRPr>
                <a:solidFill>
                  <a:srgbClr val="FFFFFF"/>
                </a:solidFill>
                <a:latin typeface="Helvetica Light"/>
                <a:ea typeface="Helvetica Light"/>
                <a:cs typeface="Helvetica Light"/>
                <a:sym typeface="Helvetica Light"/>
              </a:defRPr>
            </a:pPr>
            <a:endParaRPr dirty="0"/>
          </a:p>
        </p:txBody>
      </p:sp>
      <p:sp>
        <p:nvSpPr>
          <p:cNvPr id="18" name="Shape 957"/>
          <p:cNvSpPr/>
          <p:nvPr/>
        </p:nvSpPr>
        <p:spPr>
          <a:xfrm>
            <a:off x="8930965" y="3919160"/>
            <a:ext cx="8179138" cy="830497"/>
          </a:xfrm>
          <a:prstGeom prst="rect">
            <a:avLst/>
          </a:prstGeom>
          <a:ln w="12700">
            <a:miter lim="400000"/>
          </a:ln>
          <a:extLst>
            <a:ext uri="{C572A759-6A51-4108-AA02-DFA0A04FC94B}">
              <ma14:wrappingTextBoxFlag xmlns="" xmlns:ma14="http://schemas.microsoft.com/office/mac/drawingml/2011/main" val="1"/>
            </a:ext>
          </a:extLst>
        </p:spPr>
        <p:txBody>
          <a:bodyPr lIns="45686" tIns="45688" rIns="45686" bIns="45688">
            <a:spAutoFit/>
          </a:bodyPr>
          <a:lstStyle/>
          <a:p>
            <a:pPr algn="ctr" defTabSz="912317">
              <a:defRPr sz="4900" b="1">
                <a:solidFill>
                  <a:srgbClr val="333E47"/>
                </a:solidFill>
              </a:defRPr>
            </a:pPr>
            <a:endParaRPr sz="4800" b="1" dirty="0">
              <a:solidFill>
                <a:srgbClr val="333E47"/>
              </a:solidFill>
              <a:latin typeface="Calibri"/>
              <a:ea typeface="Calibri"/>
              <a:cs typeface="Calibri"/>
            </a:endParaRPr>
          </a:p>
        </p:txBody>
      </p:sp>
      <p:sp>
        <p:nvSpPr>
          <p:cNvPr id="22" name="object 3"/>
          <p:cNvSpPr txBox="1">
            <a:spLocks/>
          </p:cNvSpPr>
          <p:nvPr/>
        </p:nvSpPr>
        <p:spPr>
          <a:xfrm>
            <a:off x="720271" y="659432"/>
            <a:ext cx="18177339" cy="752347"/>
          </a:xfrm>
          <a:prstGeom prst="rect">
            <a:avLst/>
          </a:prstGeom>
        </p:spPr>
        <p:txBody>
          <a:bodyPr vert="horz" wrap="square" lIns="0" tIns="0" rIns="0" bIns="0" rtlCol="0">
            <a:spAutoFit/>
          </a:bodyPr>
          <a:lstStyle>
            <a:lvl1pPr>
              <a:defRPr b="1">
                <a:latin typeface="+mj-lt"/>
                <a:ea typeface="+mj-ea"/>
                <a:cs typeface="+mj-cs"/>
              </a:defRPr>
            </a:lvl1pPr>
          </a:lstStyle>
          <a:p>
            <a:pPr marL="12693" marR="5080" defTabSz="912317">
              <a:lnSpc>
                <a:spcPts val="5748"/>
              </a:lnSpc>
            </a:pPr>
            <a:endParaRPr lang="en-GB" sz="5400" spc="-149" dirty="0">
              <a:solidFill>
                <a:srgbClr val="FFFFFF"/>
              </a:solidFill>
              <a:latin typeface="Calibri"/>
              <a:ea typeface="Helvetica"/>
              <a:cs typeface="Helvetica"/>
            </a:endParaRPr>
          </a:p>
        </p:txBody>
      </p:sp>
      <p:sp>
        <p:nvSpPr>
          <p:cNvPr id="2" name="TextBox 1"/>
          <p:cNvSpPr txBox="1"/>
          <p:nvPr/>
        </p:nvSpPr>
        <p:spPr>
          <a:xfrm>
            <a:off x="6350109" y="1006664"/>
            <a:ext cx="92338" cy="358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98" tIns="45698" rIns="45698" bIns="45698" numCol="1" spcCol="38083" rtlCol="0" anchor="t">
            <a:spAutoFit/>
          </a:bodyPr>
          <a:lstStyle/>
          <a:p>
            <a:pPr defTabSz="912559"/>
            <a:endParaRPr lang="en-US" sz="1700" dirty="0">
              <a:latin typeface="Calibri"/>
            </a:endParaRPr>
          </a:p>
        </p:txBody>
      </p:sp>
      <p:sp>
        <p:nvSpPr>
          <p:cNvPr id="3" name="Rectangle 2"/>
          <p:cNvSpPr/>
          <p:nvPr/>
        </p:nvSpPr>
        <p:spPr>
          <a:xfrm>
            <a:off x="799922" y="2048052"/>
            <a:ext cx="18316080" cy="645960"/>
          </a:xfrm>
          <a:prstGeom prst="rect">
            <a:avLst/>
          </a:prstGeom>
        </p:spPr>
        <p:txBody>
          <a:bodyPr wrap="square" lIns="91399" tIns="45700" rIns="91399" bIns="45700">
            <a:spAutoFit/>
          </a:bodyPr>
          <a:lstStyle/>
          <a:p>
            <a:pPr marL="456998" indent="-456998" defTabSz="913968">
              <a:buFont typeface="Arial"/>
              <a:buChar char="•"/>
              <a:defRPr/>
            </a:pPr>
            <a:endParaRPr lang="en-GB" sz="3600" b="1" dirty="0">
              <a:solidFill>
                <a:srgbClr val="333E47"/>
              </a:solidFill>
              <a:latin typeface="Calibri"/>
            </a:endParaRPr>
          </a:p>
        </p:txBody>
      </p:sp>
      <p:sp>
        <p:nvSpPr>
          <p:cNvPr id="17" name="Rectangle 16"/>
          <p:cNvSpPr/>
          <p:nvPr/>
        </p:nvSpPr>
        <p:spPr>
          <a:xfrm>
            <a:off x="720263" y="2098690"/>
            <a:ext cx="7474280" cy="5878506"/>
          </a:xfrm>
          <a:prstGeom prst="rect">
            <a:avLst/>
          </a:prstGeom>
        </p:spPr>
        <p:txBody>
          <a:bodyPr wrap="square" lIns="91409" tIns="45705" rIns="91409" bIns="45705">
            <a:spAutoFit/>
          </a:bodyPr>
          <a:lstStyle/>
          <a:p>
            <a:pPr defTabSz="913968">
              <a:defRPr sz="4000" b="1">
                <a:solidFill>
                  <a:srgbClr val="333E47"/>
                </a:solidFill>
              </a:defRPr>
            </a:pPr>
            <a:endParaRPr lang="en-GB" sz="4400" b="1" dirty="0">
              <a:solidFill>
                <a:prstClr val="white"/>
              </a:solidFill>
              <a:latin typeface="Calibri"/>
            </a:endParaRPr>
          </a:p>
          <a:p>
            <a:pPr defTabSz="913968">
              <a:defRPr sz="4000" b="1">
                <a:solidFill>
                  <a:srgbClr val="333E47"/>
                </a:solidFill>
              </a:defRPr>
            </a:pPr>
            <a:endParaRPr lang="en-GB" sz="4400" b="1" dirty="0">
              <a:solidFill>
                <a:prstClr val="white"/>
              </a:solidFill>
              <a:latin typeface="Calibri"/>
            </a:endParaRPr>
          </a:p>
          <a:p>
            <a:pPr defTabSz="913968">
              <a:defRPr sz="4000" b="1">
                <a:solidFill>
                  <a:srgbClr val="333E47"/>
                </a:solidFill>
              </a:defRPr>
            </a:pPr>
            <a:r>
              <a:rPr lang="en-GB" sz="4800" b="1" dirty="0">
                <a:solidFill>
                  <a:schemeClr val="bg1"/>
                </a:solidFill>
                <a:latin typeface="Calibri"/>
              </a:rPr>
              <a:t>Take a deep breath </a:t>
            </a:r>
            <a:r>
              <a:rPr lang="mr-IN" sz="4800" b="1" dirty="0">
                <a:solidFill>
                  <a:schemeClr val="bg1"/>
                </a:solidFill>
                <a:latin typeface="Calibri"/>
              </a:rPr>
              <a:t>…</a:t>
            </a:r>
            <a:endParaRPr lang="en-GB" sz="4800" b="1" dirty="0">
              <a:solidFill>
                <a:schemeClr val="bg1"/>
              </a:solidFill>
              <a:latin typeface="Calibri"/>
            </a:endParaRPr>
          </a:p>
          <a:p>
            <a:pPr defTabSz="913968">
              <a:defRPr sz="4000" b="1">
                <a:solidFill>
                  <a:srgbClr val="333E47"/>
                </a:solidFill>
              </a:defRPr>
            </a:pPr>
            <a:endParaRPr lang="en-GB" sz="4800" b="1" dirty="0">
              <a:solidFill>
                <a:srgbClr val="139694"/>
              </a:solidFill>
              <a:latin typeface="Calibri"/>
            </a:endParaRPr>
          </a:p>
          <a:p>
            <a:pPr defTabSz="913968">
              <a:defRPr sz="4000" b="1">
                <a:solidFill>
                  <a:srgbClr val="333E47"/>
                </a:solidFill>
              </a:defRPr>
            </a:pPr>
            <a:r>
              <a:rPr lang="en-GB" sz="4800" b="1" dirty="0">
                <a:solidFill>
                  <a:prstClr val="white"/>
                </a:solidFill>
                <a:latin typeface="Calibri"/>
              </a:rPr>
              <a:t>and reflect: what was </a:t>
            </a:r>
            <a:br>
              <a:rPr lang="en-GB" sz="4800" b="1" dirty="0">
                <a:solidFill>
                  <a:prstClr val="white"/>
                </a:solidFill>
                <a:latin typeface="Calibri"/>
              </a:rPr>
            </a:br>
            <a:r>
              <a:rPr lang="en-GB" sz="4800" b="1" dirty="0">
                <a:solidFill>
                  <a:prstClr val="white"/>
                </a:solidFill>
                <a:latin typeface="Calibri"/>
              </a:rPr>
              <a:t>the best Coach You’ve had?</a:t>
            </a:r>
          </a:p>
          <a:p>
            <a:pPr defTabSz="913968">
              <a:defRPr sz="4000" b="1">
                <a:solidFill>
                  <a:srgbClr val="333E47"/>
                </a:solidFill>
              </a:defRPr>
            </a:pPr>
            <a:endParaRPr lang="en-GB" sz="4800" b="1" dirty="0">
              <a:solidFill>
                <a:prstClr val="white"/>
              </a:solidFill>
              <a:latin typeface="Calibri"/>
            </a:endParaRPr>
          </a:p>
          <a:p>
            <a:pPr defTabSz="913968">
              <a:defRPr sz="4000" b="1">
                <a:solidFill>
                  <a:srgbClr val="333E47"/>
                </a:solidFill>
              </a:defRPr>
            </a:pPr>
            <a:r>
              <a:rPr lang="en-GB" sz="4800" b="1" dirty="0">
                <a:solidFill>
                  <a:prstClr val="white"/>
                </a:solidFill>
                <a:latin typeface="Calibri"/>
              </a:rPr>
              <a:t>What made him or her best?</a:t>
            </a:r>
          </a:p>
        </p:txBody>
      </p:sp>
      <p:pic>
        <p:nvPicPr>
          <p:cNvPr id="10" name="Picture 9" descr="A close up of a sign&#10;&#10;Description generated with high confidence">
            <a:extLst>
              <a:ext uri="{FF2B5EF4-FFF2-40B4-BE49-F238E27FC236}">
                <a16:creationId xmlns:a16="http://schemas.microsoft.com/office/drawing/2014/main" id="{5A3646CE-9A32-49BF-8D4A-E2F11FBB81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234" y="10247167"/>
            <a:ext cx="3722626" cy="792802"/>
          </a:xfrm>
          <a:prstGeom prst="rect">
            <a:avLst/>
          </a:prstGeom>
        </p:spPr>
      </p:pic>
      <p:pic>
        <p:nvPicPr>
          <p:cNvPr id="12" name="Picture 11">
            <a:extLst>
              <a:ext uri="{FF2B5EF4-FFF2-40B4-BE49-F238E27FC236}">
                <a16:creationId xmlns:a16="http://schemas.microsoft.com/office/drawing/2014/main" id="{1F6E673F-92E4-4425-B4A1-63FE3E4466D6}"/>
              </a:ext>
            </a:extLst>
          </p:cNvPr>
          <p:cNvPicPr>
            <a:picLocks noChangeAspect="1"/>
          </p:cNvPicPr>
          <p:nvPr/>
        </p:nvPicPr>
        <p:blipFill rotWithShape="1">
          <a:blip r:embed="rId5">
            <a:extLst>
              <a:ext uri="{28A0092B-C50C-407E-A947-70E740481C1C}">
                <a14:useLocalDpi xmlns:a14="http://schemas.microsoft.com/office/drawing/2010/main" val="0"/>
              </a:ext>
            </a:extLst>
          </a:blip>
          <a:srcRect b="25142"/>
          <a:stretch/>
        </p:blipFill>
        <p:spPr>
          <a:xfrm>
            <a:off x="1692756" y="743444"/>
            <a:ext cx="5591175" cy="1625683"/>
          </a:xfrm>
          <a:prstGeom prst="rect">
            <a:avLst/>
          </a:prstGeom>
        </p:spPr>
      </p:pic>
    </p:spTree>
    <p:extLst>
      <p:ext uri="{BB962C8B-B14F-4D97-AF65-F5344CB8AC3E}">
        <p14:creationId xmlns:p14="http://schemas.microsoft.com/office/powerpoint/2010/main" val="128302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image23.png" descr="image001 copy.png"/>
          <p:cNvPicPr>
            <a:picLocks noChangeAspect="1"/>
          </p:cNvPicPr>
          <p:nvPr/>
        </p:nvPicPr>
        <p:blipFill>
          <a:blip r:embed="rId3"/>
          <a:stretch>
            <a:fillRect/>
          </a:stretch>
        </p:blipFill>
        <p:spPr>
          <a:xfrm>
            <a:off x="19248831" y="10141337"/>
            <a:ext cx="815575" cy="710367"/>
          </a:xfrm>
          <a:prstGeom prst="rect">
            <a:avLst/>
          </a:prstGeom>
          <a:ln w="12700">
            <a:miter lim="400000"/>
          </a:ln>
        </p:spPr>
      </p:pic>
      <p:grpSp>
        <p:nvGrpSpPr>
          <p:cNvPr id="2" name="Group 1"/>
          <p:cNvGrpSpPr/>
          <p:nvPr/>
        </p:nvGrpSpPr>
        <p:grpSpPr>
          <a:xfrm>
            <a:off x="1247501" y="28522"/>
            <a:ext cx="9158067" cy="11316565"/>
            <a:chOff x="1143386" y="-8133"/>
            <a:chExt cx="11107699" cy="13732461"/>
          </a:xfrm>
        </p:grpSpPr>
        <p:pic>
          <p:nvPicPr>
            <p:cNvPr id="352" name="iStock-456021441.jpg"/>
            <p:cNvPicPr>
              <a:picLocks noChangeAspect="1"/>
            </p:cNvPicPr>
            <p:nvPr/>
          </p:nvPicPr>
          <p:blipFill>
            <a:blip r:embed="rId4"/>
            <a:srcRect t="4187"/>
            <a:stretch>
              <a:fillRect/>
            </a:stretch>
          </p:blipFill>
          <p:spPr>
            <a:xfrm flipH="1">
              <a:off x="2696015" y="-8133"/>
              <a:ext cx="9555070" cy="13732461"/>
            </a:xfrm>
            <a:prstGeom prst="rect">
              <a:avLst/>
            </a:prstGeom>
            <a:ln>
              <a:noFill/>
            </a:ln>
            <a:effectLst>
              <a:softEdge rad="112500"/>
            </a:effectLst>
          </p:spPr>
        </p:pic>
        <p:sp>
          <p:nvSpPr>
            <p:cNvPr id="355" name="Shape 355"/>
            <p:cNvSpPr/>
            <p:nvPr/>
          </p:nvSpPr>
          <p:spPr>
            <a:xfrm>
              <a:off x="1143386" y="671873"/>
              <a:ext cx="4635621" cy="1517771"/>
            </a:xfrm>
            <a:prstGeom prst="rect">
              <a:avLst/>
            </a:prstGeom>
            <a:ln w="12700">
              <a:miter lim="400000"/>
            </a:ln>
            <a:extLst>
              <a:ext uri="{C572A759-6A51-4108-AA02-DFA0A04FC94B}">
                <ma14:wrappingTextBoxFlag xmlns="" xmlns:ma14="http://schemas.microsoft.com/office/mac/drawingml/2011/main" val="1"/>
              </a:ext>
            </a:extLst>
          </p:spPr>
          <p:txBody>
            <a:bodyPr wrap="none" lIns="55450" tIns="55450" rIns="55450" bIns="55450">
              <a:spAutoFit/>
            </a:bodyPr>
            <a:lstStyle>
              <a:lvl1pPr algn="l" defTabSz="1107866">
                <a:defRPr sz="7400" b="1" spc="-205">
                  <a:solidFill>
                    <a:srgbClr val="323F49"/>
                  </a:solidFill>
                  <a:latin typeface="Calibri"/>
                  <a:ea typeface="Calibri"/>
                  <a:cs typeface="Calibri"/>
                  <a:sym typeface="Calibri"/>
                </a:defRPr>
              </a:lvl1pPr>
            </a:lstStyle>
            <a:p>
              <a:r>
                <a:rPr lang="en-US" dirty="0">
                  <a:solidFill>
                    <a:schemeClr val="bg2">
                      <a:lumMod val="25000"/>
                    </a:schemeClr>
                  </a:solidFill>
                </a:rPr>
                <a:t>F</a:t>
              </a:r>
              <a:r>
                <a:rPr dirty="0">
                  <a:solidFill>
                    <a:schemeClr val="bg2">
                      <a:lumMod val="25000"/>
                    </a:schemeClr>
                  </a:solidFill>
                </a:rPr>
                <a:t>eedback </a:t>
              </a:r>
            </a:p>
          </p:txBody>
        </p:sp>
      </p:grpSp>
      <p:grpSp>
        <p:nvGrpSpPr>
          <p:cNvPr id="3" name="Group 2"/>
          <p:cNvGrpSpPr/>
          <p:nvPr/>
        </p:nvGrpSpPr>
        <p:grpSpPr>
          <a:xfrm>
            <a:off x="10013927" y="22254"/>
            <a:ext cx="9300080" cy="11300145"/>
            <a:chOff x="12098049" y="3465"/>
            <a:chExt cx="11156805" cy="13712536"/>
          </a:xfrm>
        </p:grpSpPr>
        <p:pic>
          <p:nvPicPr>
            <p:cNvPr id="351" name="iStock-456520843.jpg"/>
            <p:cNvPicPr>
              <a:picLocks noChangeAspect="1"/>
            </p:cNvPicPr>
            <p:nvPr/>
          </p:nvPicPr>
          <p:blipFill>
            <a:blip r:embed="rId5"/>
            <a:stretch>
              <a:fillRect/>
            </a:stretch>
          </p:blipFill>
          <p:spPr>
            <a:xfrm>
              <a:off x="12098049" y="3465"/>
              <a:ext cx="9227383" cy="13712536"/>
            </a:xfrm>
            <a:prstGeom prst="rect">
              <a:avLst/>
            </a:prstGeom>
            <a:ln>
              <a:noFill/>
            </a:ln>
            <a:effectLst>
              <a:softEdge rad="112500"/>
            </a:effectLst>
          </p:spPr>
        </p:pic>
        <p:sp>
          <p:nvSpPr>
            <p:cNvPr id="356" name="Shape 356"/>
            <p:cNvSpPr/>
            <p:nvPr/>
          </p:nvSpPr>
          <p:spPr>
            <a:xfrm>
              <a:off x="19078676" y="671873"/>
              <a:ext cx="4176178" cy="1517771"/>
            </a:xfrm>
            <a:prstGeom prst="rect">
              <a:avLst/>
            </a:prstGeom>
            <a:ln w="12700">
              <a:miter lim="400000"/>
            </a:ln>
            <a:extLst>
              <a:ext uri="{C572A759-6A51-4108-AA02-DFA0A04FC94B}">
                <ma14:wrappingTextBoxFlag xmlns="" xmlns:ma14="http://schemas.microsoft.com/office/mac/drawingml/2011/main" val="1"/>
              </a:ext>
            </a:extLst>
          </p:spPr>
          <p:txBody>
            <a:bodyPr wrap="none" lIns="55450" tIns="55450" rIns="55450" bIns="55450">
              <a:spAutoFit/>
            </a:bodyPr>
            <a:lstStyle>
              <a:lvl1pPr algn="r" defTabSz="1107866">
                <a:defRPr sz="7400" b="1" spc="-205">
                  <a:solidFill>
                    <a:srgbClr val="323F49"/>
                  </a:solidFill>
                  <a:latin typeface="Calibri"/>
                  <a:ea typeface="Calibri"/>
                  <a:cs typeface="Calibri"/>
                  <a:sym typeface="Calibri"/>
                </a:defRPr>
              </a:lvl1pPr>
            </a:lstStyle>
            <a:p>
              <a:r>
                <a:rPr lang="en-US" dirty="0">
                  <a:solidFill>
                    <a:schemeClr val="bg2">
                      <a:lumMod val="25000"/>
                    </a:schemeClr>
                  </a:solidFill>
                </a:rPr>
                <a:t>C</a:t>
              </a:r>
              <a:r>
                <a:rPr dirty="0">
                  <a:solidFill>
                    <a:schemeClr val="bg2">
                      <a:lumMod val="25000"/>
                    </a:schemeClr>
                  </a:solidFill>
                </a:rPr>
                <a:t>oaching</a:t>
              </a:r>
            </a:p>
          </p:txBody>
        </p:sp>
      </p:grpSp>
      <p:sp>
        <p:nvSpPr>
          <p:cNvPr id="357" name="Shape 357"/>
          <p:cNvSpPr/>
          <p:nvPr/>
        </p:nvSpPr>
        <p:spPr>
          <a:xfrm>
            <a:off x="1203606" y="2954687"/>
            <a:ext cx="2502998" cy="1293641"/>
          </a:xfrm>
          <a:prstGeom prst="rect">
            <a:avLst/>
          </a:prstGeom>
          <a:ln w="12700">
            <a:miter lim="400000"/>
          </a:ln>
          <a:extLst>
            <a:ext uri="{C572A759-6A51-4108-AA02-DFA0A04FC94B}">
              <ma14:wrappingTextBoxFlag xmlns="" xmlns:ma14="http://schemas.microsoft.com/office/mac/drawingml/2011/main" val="1"/>
            </a:ext>
          </a:extLst>
        </p:spPr>
        <p:txBody>
          <a:bodyPr wrap="none" lIns="45683" tIns="45683" rIns="45683" bIns="45683">
            <a:spAutoFit/>
          </a:bodyPr>
          <a:lstStyle/>
          <a:p>
            <a:pPr defTabSz="912716">
              <a:lnSpc>
                <a:spcPct val="80000"/>
              </a:lnSpc>
              <a:defRPr sz="5800" b="1" spc="-197">
                <a:solidFill>
                  <a:srgbClr val="323F49"/>
                </a:solidFill>
                <a:latin typeface="Calibri"/>
                <a:ea typeface="Calibri"/>
                <a:cs typeface="Calibri"/>
                <a:sym typeface="Calibri"/>
              </a:defRPr>
            </a:pPr>
            <a:r>
              <a:rPr lang="en-US" sz="4800" b="1" spc="-162" dirty="0">
                <a:solidFill>
                  <a:schemeClr val="bg2">
                    <a:lumMod val="25000"/>
                  </a:schemeClr>
                </a:solidFill>
                <a:latin typeface="Calibri"/>
                <a:ea typeface="Calibri"/>
                <a:cs typeface="Calibri"/>
              </a:rPr>
              <a:t>Past </a:t>
            </a:r>
            <a:br>
              <a:rPr lang="en-US" sz="4800" b="1" spc="-162" dirty="0">
                <a:solidFill>
                  <a:schemeClr val="bg2">
                    <a:lumMod val="25000"/>
                  </a:schemeClr>
                </a:solidFill>
                <a:latin typeface="Calibri"/>
                <a:ea typeface="Calibri"/>
                <a:cs typeface="Calibri"/>
              </a:rPr>
            </a:br>
            <a:r>
              <a:rPr lang="en-US" sz="4800" b="1" spc="-162" dirty="0" err="1">
                <a:solidFill>
                  <a:schemeClr val="bg2">
                    <a:lumMod val="25000"/>
                  </a:schemeClr>
                </a:solidFill>
                <a:latin typeface="Calibri"/>
                <a:ea typeface="Calibri"/>
                <a:cs typeface="Calibri"/>
              </a:rPr>
              <a:t>Behaviour</a:t>
            </a:r>
            <a:endParaRPr lang="en-US" sz="4800" b="1" spc="-162" dirty="0">
              <a:solidFill>
                <a:schemeClr val="bg2">
                  <a:lumMod val="25000"/>
                </a:schemeClr>
              </a:solidFill>
              <a:latin typeface="Calibri"/>
              <a:ea typeface="Calibri"/>
              <a:cs typeface="Calibri"/>
            </a:endParaRPr>
          </a:p>
        </p:txBody>
      </p:sp>
      <p:sp>
        <p:nvSpPr>
          <p:cNvPr id="358" name="Shape 358"/>
          <p:cNvSpPr/>
          <p:nvPr/>
        </p:nvSpPr>
        <p:spPr>
          <a:xfrm>
            <a:off x="1284515" y="4956086"/>
            <a:ext cx="2367561" cy="1288868"/>
          </a:xfrm>
          <a:prstGeom prst="rect">
            <a:avLst/>
          </a:prstGeom>
          <a:ln w="12700">
            <a:miter lim="400000"/>
          </a:ln>
          <a:extLst>
            <a:ext uri="{C572A759-6A51-4108-AA02-DFA0A04FC94B}">
              <ma14:wrappingTextBoxFlag xmlns="" xmlns:ma14="http://schemas.microsoft.com/office/mac/drawingml/2011/main" val="1"/>
            </a:ext>
          </a:extLst>
        </p:spPr>
        <p:txBody>
          <a:bodyPr wrap="none" lIns="45683" tIns="45683" rIns="45683" bIns="45683">
            <a:spAutoFit/>
          </a:bodyPr>
          <a:lstStyle/>
          <a:p>
            <a:pPr defTabSz="912716">
              <a:lnSpc>
                <a:spcPct val="80000"/>
              </a:lnSpc>
              <a:defRPr sz="5800" b="1" spc="-197">
                <a:solidFill>
                  <a:srgbClr val="323F49"/>
                </a:solidFill>
                <a:latin typeface="Calibri"/>
                <a:ea typeface="Calibri"/>
                <a:cs typeface="Calibri"/>
                <a:sym typeface="Calibri"/>
              </a:defRPr>
            </a:pPr>
            <a:r>
              <a:rPr lang="en-US" sz="4800" b="1" spc="-162" dirty="0">
                <a:solidFill>
                  <a:schemeClr val="bg2">
                    <a:lumMod val="25000"/>
                  </a:schemeClr>
                </a:solidFill>
                <a:latin typeface="Calibri"/>
                <a:ea typeface="Calibri"/>
                <a:cs typeface="Calibri"/>
              </a:rPr>
              <a:t>Evaluate  </a:t>
            </a:r>
            <a:br>
              <a:rPr lang="en-US" sz="4800" b="1" spc="-162" dirty="0">
                <a:solidFill>
                  <a:schemeClr val="bg2">
                    <a:lumMod val="25000"/>
                  </a:schemeClr>
                </a:solidFill>
                <a:latin typeface="Calibri"/>
                <a:ea typeface="Calibri"/>
                <a:cs typeface="Calibri"/>
              </a:rPr>
            </a:br>
            <a:r>
              <a:rPr lang="en-US" sz="4800" b="1" spc="-162" dirty="0">
                <a:solidFill>
                  <a:schemeClr val="bg2">
                    <a:lumMod val="25000"/>
                  </a:schemeClr>
                </a:solidFill>
                <a:latin typeface="Calibri"/>
                <a:ea typeface="Calibri"/>
                <a:cs typeface="Calibri"/>
              </a:rPr>
              <a:t>&amp; Correct</a:t>
            </a:r>
          </a:p>
        </p:txBody>
      </p:sp>
      <p:sp>
        <p:nvSpPr>
          <p:cNvPr id="360" name="Shape 360"/>
          <p:cNvSpPr/>
          <p:nvPr/>
        </p:nvSpPr>
        <p:spPr>
          <a:xfrm>
            <a:off x="16811009" y="2954687"/>
            <a:ext cx="2502998" cy="1293641"/>
          </a:xfrm>
          <a:prstGeom prst="rect">
            <a:avLst/>
          </a:prstGeom>
          <a:ln w="12700">
            <a:miter lim="400000"/>
          </a:ln>
          <a:extLst>
            <a:ext uri="{C572A759-6A51-4108-AA02-DFA0A04FC94B}">
              <ma14:wrappingTextBoxFlag xmlns="" xmlns:ma14="http://schemas.microsoft.com/office/mac/drawingml/2011/main" val="1"/>
            </a:ext>
          </a:extLst>
        </p:spPr>
        <p:txBody>
          <a:bodyPr wrap="none" lIns="45683" tIns="45683" rIns="45683" bIns="45683">
            <a:spAutoFit/>
          </a:bodyPr>
          <a:lstStyle/>
          <a:p>
            <a:pPr algn="r" defTabSz="912716">
              <a:lnSpc>
                <a:spcPct val="80000"/>
              </a:lnSpc>
              <a:defRPr sz="5800" b="1" spc="-197">
                <a:solidFill>
                  <a:srgbClr val="323F49"/>
                </a:solidFill>
                <a:latin typeface="Calibri"/>
                <a:ea typeface="Calibri"/>
                <a:cs typeface="Calibri"/>
                <a:sym typeface="Calibri"/>
              </a:defRPr>
            </a:pPr>
            <a:r>
              <a:rPr lang="en-US" sz="4800" b="1" spc="-162" dirty="0">
                <a:solidFill>
                  <a:schemeClr val="bg2">
                    <a:lumMod val="25000"/>
                  </a:schemeClr>
                </a:solidFill>
                <a:latin typeface="Calibri"/>
                <a:ea typeface="Calibri"/>
                <a:cs typeface="Calibri"/>
              </a:rPr>
              <a:t>Future </a:t>
            </a:r>
          </a:p>
          <a:p>
            <a:pPr algn="r" defTabSz="912716">
              <a:lnSpc>
                <a:spcPct val="80000"/>
              </a:lnSpc>
              <a:defRPr sz="5800" b="1" spc="-197">
                <a:solidFill>
                  <a:srgbClr val="323F49"/>
                </a:solidFill>
                <a:latin typeface="Calibri"/>
                <a:ea typeface="Calibri"/>
                <a:cs typeface="Calibri"/>
                <a:sym typeface="Calibri"/>
              </a:defRPr>
            </a:pPr>
            <a:r>
              <a:rPr lang="en-US" sz="4800" b="1" spc="-162" dirty="0" err="1">
                <a:solidFill>
                  <a:schemeClr val="bg2">
                    <a:lumMod val="25000"/>
                  </a:schemeClr>
                </a:solidFill>
                <a:latin typeface="Calibri"/>
                <a:ea typeface="Calibri"/>
                <a:cs typeface="Calibri"/>
              </a:rPr>
              <a:t>Behaviour</a:t>
            </a:r>
            <a:endParaRPr lang="en-US" sz="4800" b="1" spc="-162" dirty="0">
              <a:solidFill>
                <a:schemeClr val="bg2">
                  <a:lumMod val="25000"/>
                </a:schemeClr>
              </a:solidFill>
              <a:latin typeface="Calibri"/>
              <a:ea typeface="Calibri"/>
              <a:cs typeface="Calibri"/>
            </a:endParaRPr>
          </a:p>
        </p:txBody>
      </p:sp>
      <p:sp>
        <p:nvSpPr>
          <p:cNvPr id="361" name="Shape 361"/>
          <p:cNvSpPr/>
          <p:nvPr/>
        </p:nvSpPr>
        <p:spPr>
          <a:xfrm>
            <a:off x="17287995" y="4850943"/>
            <a:ext cx="2024967" cy="830922"/>
          </a:xfrm>
          <a:prstGeom prst="rect">
            <a:avLst/>
          </a:prstGeom>
          <a:ln w="12700">
            <a:miter lim="400000"/>
          </a:ln>
          <a:extLst>
            <a:ext uri="{C572A759-6A51-4108-AA02-DFA0A04FC94B}">
              <ma14:wrappingTextBoxFlag xmlns="" xmlns:ma14="http://schemas.microsoft.com/office/mac/drawingml/2011/main" val="1"/>
            </a:ext>
          </a:extLst>
        </p:spPr>
        <p:txBody>
          <a:bodyPr wrap="none" lIns="45683" tIns="45683" rIns="45683" bIns="45683">
            <a:spAutoFit/>
          </a:bodyPr>
          <a:lstStyle>
            <a:lvl1pPr algn="r" defTabSz="1107866">
              <a:defRPr sz="5800" b="1" spc="-197">
                <a:solidFill>
                  <a:srgbClr val="323F49"/>
                </a:solidFill>
                <a:latin typeface="Calibri"/>
                <a:ea typeface="Calibri"/>
                <a:cs typeface="Calibri"/>
                <a:sym typeface="Calibri"/>
              </a:defRPr>
            </a:lvl1pPr>
          </a:lstStyle>
          <a:p>
            <a:r>
              <a:rPr lang="en-US" sz="4800" dirty="0">
                <a:solidFill>
                  <a:schemeClr val="bg2">
                    <a:lumMod val="25000"/>
                  </a:schemeClr>
                </a:solidFill>
              </a:rPr>
              <a:t>Develop</a:t>
            </a:r>
          </a:p>
        </p:txBody>
      </p:sp>
      <p:sp>
        <p:nvSpPr>
          <p:cNvPr id="362" name="Shape 362"/>
          <p:cNvSpPr/>
          <p:nvPr/>
        </p:nvSpPr>
        <p:spPr>
          <a:xfrm>
            <a:off x="15781646" y="7029647"/>
            <a:ext cx="3574751" cy="1288868"/>
          </a:xfrm>
          <a:prstGeom prst="rect">
            <a:avLst/>
          </a:prstGeom>
          <a:ln w="12700">
            <a:miter lim="400000"/>
          </a:ln>
          <a:extLst>
            <a:ext uri="{C572A759-6A51-4108-AA02-DFA0A04FC94B}">
              <ma14:wrappingTextBoxFlag xmlns="" xmlns:ma14="http://schemas.microsoft.com/office/mac/drawingml/2011/main" val="1"/>
            </a:ext>
          </a:extLst>
        </p:spPr>
        <p:txBody>
          <a:bodyPr wrap="none" lIns="45683" tIns="45683" rIns="45683" bIns="45683">
            <a:spAutoFit/>
          </a:bodyPr>
          <a:lstStyle/>
          <a:p>
            <a:pPr algn="r" defTabSz="912716">
              <a:lnSpc>
                <a:spcPct val="80000"/>
              </a:lnSpc>
              <a:defRPr sz="5800" b="1" spc="-197">
                <a:solidFill>
                  <a:srgbClr val="323F49"/>
                </a:solidFill>
                <a:latin typeface="Calibri"/>
                <a:ea typeface="Calibri"/>
                <a:cs typeface="Calibri"/>
                <a:sym typeface="Calibri"/>
              </a:defRPr>
            </a:pPr>
            <a:r>
              <a:rPr lang="en-US" sz="4800" b="1" spc="-162" dirty="0">
                <a:solidFill>
                  <a:schemeClr val="bg2">
                    <a:lumMod val="25000"/>
                  </a:schemeClr>
                </a:solidFill>
                <a:latin typeface="Calibri"/>
                <a:ea typeface="Calibri"/>
                <a:cs typeface="Calibri"/>
              </a:rPr>
              <a:t>Ask &amp; Help </a:t>
            </a:r>
          </a:p>
          <a:p>
            <a:pPr algn="r" defTabSz="912716">
              <a:lnSpc>
                <a:spcPct val="80000"/>
              </a:lnSpc>
              <a:defRPr sz="5800" b="1" spc="-197">
                <a:solidFill>
                  <a:srgbClr val="323F49"/>
                </a:solidFill>
                <a:latin typeface="Calibri"/>
                <a:ea typeface="Calibri"/>
                <a:cs typeface="Calibri"/>
                <a:sym typeface="Calibri"/>
              </a:defRPr>
            </a:pPr>
            <a:r>
              <a:rPr lang="en-US" sz="4800" b="1" spc="-162" dirty="0">
                <a:solidFill>
                  <a:schemeClr val="bg2">
                    <a:lumMod val="25000"/>
                  </a:schemeClr>
                </a:solidFill>
                <a:latin typeface="Calibri"/>
                <a:ea typeface="Calibri"/>
                <a:cs typeface="Calibri"/>
              </a:rPr>
              <a:t>Find Own Way</a:t>
            </a:r>
          </a:p>
        </p:txBody>
      </p:sp>
      <p:sp>
        <p:nvSpPr>
          <p:cNvPr id="363" name="Shape 363"/>
          <p:cNvSpPr/>
          <p:nvPr/>
        </p:nvSpPr>
        <p:spPr>
          <a:xfrm>
            <a:off x="1348008" y="6957491"/>
            <a:ext cx="906520" cy="830922"/>
          </a:xfrm>
          <a:prstGeom prst="rect">
            <a:avLst/>
          </a:prstGeom>
          <a:ln w="12700">
            <a:miter lim="400000"/>
          </a:ln>
          <a:extLst>
            <a:ext uri="{C572A759-6A51-4108-AA02-DFA0A04FC94B}">
              <ma14:wrappingTextBoxFlag xmlns="" xmlns:ma14="http://schemas.microsoft.com/office/mac/drawingml/2011/main" val="1"/>
            </a:ext>
          </a:extLst>
        </p:spPr>
        <p:txBody>
          <a:bodyPr wrap="none" lIns="45683" tIns="45683" rIns="45683" bIns="45683">
            <a:spAutoFit/>
          </a:bodyPr>
          <a:lstStyle>
            <a:lvl1pPr algn="l" defTabSz="1107866">
              <a:defRPr sz="5800" b="1" spc="-197">
                <a:solidFill>
                  <a:srgbClr val="323F49"/>
                </a:solidFill>
                <a:latin typeface="Calibri"/>
                <a:ea typeface="Calibri"/>
                <a:cs typeface="Calibri"/>
                <a:sym typeface="Calibri"/>
              </a:defRPr>
            </a:lvl1pPr>
          </a:lstStyle>
          <a:p>
            <a:r>
              <a:rPr lang="en-US" sz="4800" dirty="0">
                <a:solidFill>
                  <a:schemeClr val="bg2">
                    <a:lumMod val="25000"/>
                  </a:schemeClr>
                </a:solidFill>
              </a:rPr>
              <a:t>Tell</a:t>
            </a:r>
          </a:p>
        </p:txBody>
      </p:sp>
      <p:sp>
        <p:nvSpPr>
          <p:cNvPr id="4" name="Rectangle 3"/>
          <p:cNvSpPr/>
          <p:nvPr/>
        </p:nvSpPr>
        <p:spPr>
          <a:xfrm>
            <a:off x="10067942" y="-146820"/>
            <a:ext cx="323607" cy="1165737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7" name="Picture 16" descr="A close up of a sign&#10;&#10;Description generated with high confidence">
            <a:extLst>
              <a:ext uri="{FF2B5EF4-FFF2-40B4-BE49-F238E27FC236}">
                <a16:creationId xmlns:a16="http://schemas.microsoft.com/office/drawing/2014/main" id="{89C0CFD5-2623-42EE-8FF5-0C8E4CBBCD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223" y="10141337"/>
            <a:ext cx="3722626" cy="792802"/>
          </a:xfrm>
          <a:prstGeom prst="rect">
            <a:avLst/>
          </a:prstGeom>
        </p:spPr>
      </p:pic>
      <p:sp>
        <p:nvSpPr>
          <p:cNvPr id="18" name="Shape 362">
            <a:extLst>
              <a:ext uri="{FF2B5EF4-FFF2-40B4-BE49-F238E27FC236}">
                <a16:creationId xmlns:a16="http://schemas.microsoft.com/office/drawing/2014/main" id="{F7AD45FC-E03B-49D1-88E2-5DC18C332AAE}"/>
              </a:ext>
            </a:extLst>
          </p:cNvPr>
          <p:cNvSpPr/>
          <p:nvPr/>
        </p:nvSpPr>
        <p:spPr>
          <a:xfrm>
            <a:off x="15832832" y="9946071"/>
            <a:ext cx="3900683" cy="925115"/>
          </a:xfrm>
          <a:prstGeom prst="rect">
            <a:avLst/>
          </a:prstGeom>
          <a:ln w="12700">
            <a:miter lim="400000"/>
          </a:ln>
          <a:extLst>
            <a:ext uri="{C572A759-6A51-4108-AA02-DFA0A04FC94B}">
              <ma14:wrappingTextBoxFlag xmlns="" xmlns:ma14="http://schemas.microsoft.com/office/mac/drawingml/2011/main" val="1"/>
            </a:ext>
          </a:extLst>
        </p:spPr>
        <p:txBody>
          <a:bodyPr wrap="square" lIns="45683" tIns="45683" rIns="45683" bIns="45683" anchor="ctr">
            <a:spAutoFit/>
          </a:bodyPr>
          <a:lstStyle/>
          <a:p>
            <a:pPr algn="ctr" defTabSz="912716">
              <a:lnSpc>
                <a:spcPct val="80000"/>
              </a:lnSpc>
              <a:defRPr sz="5800" b="1" spc="-197">
                <a:solidFill>
                  <a:srgbClr val="323F49"/>
                </a:solidFill>
                <a:latin typeface="Calibri"/>
                <a:ea typeface="Calibri"/>
                <a:cs typeface="Calibri"/>
                <a:sym typeface="Calibri"/>
              </a:defRPr>
            </a:pPr>
            <a:r>
              <a:rPr lang="en-US" sz="6600" b="1" spc="-162" dirty="0">
                <a:solidFill>
                  <a:srgbClr val="FF0000"/>
                </a:solidFill>
                <a:latin typeface="Calibri"/>
                <a:ea typeface="Calibri"/>
                <a:cs typeface="Calibri"/>
              </a:rPr>
              <a:t>FPM</a:t>
            </a:r>
          </a:p>
        </p:txBody>
      </p:sp>
      <p:pic>
        <p:nvPicPr>
          <p:cNvPr id="20" name="Picture 19">
            <a:extLst>
              <a:ext uri="{FF2B5EF4-FFF2-40B4-BE49-F238E27FC236}">
                <a16:creationId xmlns:a16="http://schemas.microsoft.com/office/drawing/2014/main" id="{E17840F4-1DA7-4870-A2DD-550FB226C9E5}"/>
              </a:ext>
            </a:extLst>
          </p:cNvPr>
          <p:cNvPicPr>
            <a:picLocks noChangeAspect="1"/>
          </p:cNvPicPr>
          <p:nvPr/>
        </p:nvPicPr>
        <p:blipFill rotWithShape="1">
          <a:blip r:embed="rId7">
            <a:extLst>
              <a:ext uri="{28A0092B-C50C-407E-A947-70E740481C1C}">
                <a14:useLocalDpi xmlns:a14="http://schemas.microsoft.com/office/drawing/2010/main" val="0"/>
              </a:ext>
            </a:extLst>
          </a:blip>
          <a:srcRect b="25142"/>
          <a:stretch/>
        </p:blipFill>
        <p:spPr>
          <a:xfrm>
            <a:off x="6349584" y="1214275"/>
            <a:ext cx="3156072" cy="917656"/>
          </a:xfrm>
          <a:prstGeom prst="rect">
            <a:avLst/>
          </a:prstGeom>
        </p:spPr>
      </p:pic>
    </p:spTree>
    <p:extLst>
      <p:ext uri="{BB962C8B-B14F-4D97-AF65-F5344CB8AC3E}">
        <p14:creationId xmlns:p14="http://schemas.microsoft.com/office/powerpoint/2010/main" val="129991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7"/>
                                        </p:tgtEl>
                                        <p:attrNameLst>
                                          <p:attrName>style.visibility</p:attrName>
                                        </p:attrNameLst>
                                      </p:cBhvr>
                                      <p:to>
                                        <p:strVal val="visible"/>
                                      </p:to>
                                    </p:set>
                                    <p:animEffect transition="in" filter="fade">
                                      <p:cBhvr>
                                        <p:cTn id="20" dur="500"/>
                                        <p:tgtEl>
                                          <p:spTgt spid="35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60"/>
                                        </p:tgtEl>
                                        <p:attrNameLst>
                                          <p:attrName>style.visibility</p:attrName>
                                        </p:attrNameLst>
                                      </p:cBhvr>
                                      <p:to>
                                        <p:strVal val="visible"/>
                                      </p:to>
                                    </p:set>
                                    <p:animEffect transition="in" filter="fade">
                                      <p:cBhvr>
                                        <p:cTn id="25" dur="500"/>
                                        <p:tgtEl>
                                          <p:spTgt spid="36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58"/>
                                        </p:tgtEl>
                                        <p:attrNameLst>
                                          <p:attrName>style.visibility</p:attrName>
                                        </p:attrNameLst>
                                      </p:cBhvr>
                                      <p:to>
                                        <p:strVal val="visible"/>
                                      </p:to>
                                    </p:set>
                                    <p:animEffect transition="in" filter="fade">
                                      <p:cBhvr>
                                        <p:cTn id="30" dur="500"/>
                                        <p:tgtEl>
                                          <p:spTgt spid="3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61"/>
                                        </p:tgtEl>
                                        <p:attrNameLst>
                                          <p:attrName>style.visibility</p:attrName>
                                        </p:attrNameLst>
                                      </p:cBhvr>
                                      <p:to>
                                        <p:strVal val="visible"/>
                                      </p:to>
                                    </p:set>
                                    <p:animEffect transition="in" filter="fade">
                                      <p:cBhvr>
                                        <p:cTn id="35" dur="500"/>
                                        <p:tgtEl>
                                          <p:spTgt spid="36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500"/>
                                        <p:tgtEl>
                                          <p:spTgt spid="3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62"/>
                                        </p:tgtEl>
                                        <p:attrNameLst>
                                          <p:attrName>style.visibility</p:attrName>
                                        </p:attrNameLst>
                                      </p:cBhvr>
                                      <p:to>
                                        <p:strVal val="visible"/>
                                      </p:to>
                                    </p:set>
                                    <p:animEffect transition="in" filter="fade">
                                      <p:cBhvr>
                                        <p:cTn id="45" dur="500"/>
                                        <p:tgtEl>
                                          <p:spTgt spid="36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animBg="1"/>
      <p:bldP spid="358" grpId="0" animBg="1"/>
      <p:bldP spid="360" grpId="0" animBg="1"/>
      <p:bldP spid="361" grpId="0" animBg="1"/>
      <p:bldP spid="362" grpId="0" animBg="1"/>
      <p:bldP spid="363"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Shape 760"/>
          <p:cNvSpPr/>
          <p:nvPr/>
        </p:nvSpPr>
        <p:spPr>
          <a:xfrm>
            <a:off x="0" y="0"/>
            <a:ext cx="20345400" cy="11309350"/>
          </a:xfrm>
          <a:prstGeom prst="rect">
            <a:avLst/>
          </a:prstGeom>
          <a:solidFill>
            <a:srgbClr val="000000"/>
          </a:solidFill>
          <a:ln w="12700">
            <a:miter lim="400000"/>
          </a:ln>
          <a:effectLst>
            <a:outerShdw blurRad="38100" dist="23000" dir="5400000" rotWithShape="0">
              <a:srgbClr val="000000">
                <a:alpha val="35000"/>
              </a:srgbClr>
            </a:outerShdw>
          </a:effectLst>
        </p:spPr>
        <p:txBody>
          <a:bodyPr lIns="45697" tIns="45699" rIns="45697" bIns="45699" anchor="ctr"/>
          <a:lstStyle/>
          <a:p>
            <a:pPr algn="ctr">
              <a:defRPr>
                <a:solidFill>
                  <a:srgbClr val="FFFFFF"/>
                </a:solidFill>
              </a:defRPr>
            </a:pPr>
            <a:endParaRPr dirty="0"/>
          </a:p>
        </p:txBody>
      </p:sp>
      <p:pic>
        <p:nvPicPr>
          <p:cNvPr id="761" name="image25.jpeg"/>
          <p:cNvPicPr>
            <a:picLocks noChangeAspect="1"/>
          </p:cNvPicPr>
          <p:nvPr/>
        </p:nvPicPr>
        <p:blipFill>
          <a:blip r:embed="rId3"/>
          <a:stretch>
            <a:fillRect/>
          </a:stretch>
        </p:blipFill>
        <p:spPr>
          <a:xfrm>
            <a:off x="5130800" y="1715251"/>
            <a:ext cx="9855200" cy="9612950"/>
          </a:xfrm>
          <a:prstGeom prst="rect">
            <a:avLst/>
          </a:prstGeom>
          <a:ln w="12700">
            <a:miter lim="400000"/>
          </a:ln>
        </p:spPr>
      </p:pic>
      <p:sp>
        <p:nvSpPr>
          <p:cNvPr id="762" name="Shape 762"/>
          <p:cNvSpPr/>
          <p:nvPr/>
        </p:nvSpPr>
        <p:spPr>
          <a:xfrm>
            <a:off x="4086798" y="3209039"/>
            <a:ext cx="2170615" cy="508921"/>
          </a:xfrm>
          <a:prstGeom prst="line">
            <a:avLst/>
          </a:prstGeom>
          <a:ln w="25400">
            <a:solidFill>
              <a:srgbClr val="000000"/>
            </a:solidFill>
            <a:miter/>
          </a:ln>
        </p:spPr>
        <p:txBody>
          <a:bodyPr lIns="45697" tIns="45699" rIns="45697" bIns="45699"/>
          <a:lstStyle/>
          <a:p>
            <a:endParaRPr dirty="0"/>
          </a:p>
        </p:txBody>
      </p:sp>
      <p:sp>
        <p:nvSpPr>
          <p:cNvPr id="764" name="Shape 764"/>
          <p:cNvSpPr/>
          <p:nvPr/>
        </p:nvSpPr>
        <p:spPr>
          <a:xfrm>
            <a:off x="924430" y="592135"/>
            <a:ext cx="10542263" cy="923287"/>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a:spcBef>
                <a:spcPts val="1800"/>
              </a:spcBef>
              <a:defRPr sz="5900" b="1">
                <a:solidFill>
                  <a:srgbClr val="FFFFFF"/>
                </a:solidFill>
              </a:defRPr>
            </a:lvl1pPr>
          </a:lstStyle>
          <a:p>
            <a:r>
              <a:rPr lang="en-US" sz="5400" dirty="0"/>
              <a:t>W</a:t>
            </a:r>
            <a:r>
              <a:rPr sz="5400" dirty="0"/>
              <a:t>hy ‘</a:t>
            </a:r>
            <a:r>
              <a:rPr lang="en-US" sz="5400" dirty="0"/>
              <a:t>T</a:t>
            </a:r>
            <a:r>
              <a:rPr sz="5400" dirty="0"/>
              <a:t>elling’ doesn’t work</a:t>
            </a:r>
            <a:r>
              <a:rPr lang="en-GB" sz="5400" dirty="0"/>
              <a:t> very well</a:t>
            </a:r>
            <a:endParaRPr dirty="0"/>
          </a:p>
        </p:txBody>
      </p:sp>
      <p:grpSp>
        <p:nvGrpSpPr>
          <p:cNvPr id="768" name="Group 768"/>
          <p:cNvGrpSpPr/>
          <p:nvPr/>
        </p:nvGrpSpPr>
        <p:grpSpPr>
          <a:xfrm>
            <a:off x="2285950" y="3429855"/>
            <a:ext cx="5466487" cy="3988055"/>
            <a:chOff x="0" y="27670"/>
            <a:chExt cx="5466486" cy="3988053"/>
          </a:xfrm>
        </p:grpSpPr>
        <p:sp>
          <p:nvSpPr>
            <p:cNvPr id="765" name="Shape 765"/>
            <p:cNvSpPr/>
            <p:nvPr/>
          </p:nvSpPr>
          <p:spPr>
            <a:xfrm rot="21395383">
              <a:off x="4466543" y="27670"/>
              <a:ext cx="999943" cy="23383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491" y="3311"/>
                  </a:lnTo>
                  <a:lnTo>
                    <a:pt x="4320" y="6622"/>
                  </a:lnTo>
                  <a:lnTo>
                    <a:pt x="0" y="11509"/>
                  </a:lnTo>
                  <a:lnTo>
                    <a:pt x="0" y="14190"/>
                  </a:lnTo>
                  <a:lnTo>
                    <a:pt x="4937" y="16870"/>
                  </a:lnTo>
                  <a:lnTo>
                    <a:pt x="9874" y="18920"/>
                  </a:lnTo>
                  <a:lnTo>
                    <a:pt x="12960" y="20181"/>
                  </a:lnTo>
                  <a:lnTo>
                    <a:pt x="17897" y="21600"/>
                  </a:lnTo>
                  <a:lnTo>
                    <a:pt x="21600" y="0"/>
                  </a:lnTo>
                  <a:close/>
                </a:path>
              </a:pathLst>
            </a:custGeom>
            <a:solidFill>
              <a:srgbClr val="008000"/>
            </a:solidFill>
            <a:ln w="12700" cap="flat">
              <a:noFill/>
              <a:miter lim="400000"/>
            </a:ln>
            <a:effectLst/>
          </p:spPr>
          <p:txBody>
            <a:bodyPr wrap="square" lIns="45719" tIns="45719" rIns="45719" bIns="45719" numCol="1" anchor="t">
              <a:noAutofit/>
            </a:bodyPr>
            <a:lstStyle/>
            <a:p>
              <a:pPr>
                <a:defRPr>
                  <a:solidFill>
                    <a:srgbClr val="FFFFFF"/>
                  </a:solidFill>
                </a:defRPr>
              </a:pPr>
              <a:endParaRPr sz="4800" dirty="0">
                <a:effectLst>
                  <a:outerShdw blurRad="38100" dist="38100" dir="2700000" algn="tl">
                    <a:srgbClr val="000000">
                      <a:alpha val="43137"/>
                    </a:srgbClr>
                  </a:outerShdw>
                </a:effectLst>
              </a:endParaRPr>
            </a:p>
          </p:txBody>
        </p:sp>
        <p:sp>
          <p:nvSpPr>
            <p:cNvPr id="766" name="Shape 766"/>
            <p:cNvSpPr/>
            <p:nvPr/>
          </p:nvSpPr>
          <p:spPr>
            <a:xfrm flipV="1">
              <a:off x="2775802" y="1786473"/>
              <a:ext cx="1796104" cy="870823"/>
            </a:xfrm>
            <a:prstGeom prst="line">
              <a:avLst/>
            </a:prstGeom>
            <a:noFill/>
            <a:ln w="254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sz="4800" dirty="0">
                <a:effectLst>
                  <a:outerShdw blurRad="38100" dist="38100" dir="2700000" algn="tl">
                    <a:srgbClr val="000000">
                      <a:alpha val="43137"/>
                    </a:srgbClr>
                  </a:outerShdw>
                </a:effectLst>
              </a:endParaRPr>
            </a:p>
          </p:txBody>
        </p:sp>
        <p:sp>
          <p:nvSpPr>
            <p:cNvPr id="767" name="Shape 767"/>
            <p:cNvSpPr/>
            <p:nvPr/>
          </p:nvSpPr>
          <p:spPr>
            <a:xfrm>
              <a:off x="0" y="2446066"/>
              <a:ext cx="2920935" cy="156965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400">
                  <a:solidFill>
                    <a:srgbClr val="FFFFFF"/>
                  </a:solidFill>
                </a:defRPr>
              </a:lvl1pPr>
            </a:lstStyle>
            <a:p>
              <a:r>
                <a:rPr lang="en-US" sz="4800" dirty="0">
                  <a:effectLst>
                    <a:outerShdw blurRad="38100" dist="38100" dir="2700000" algn="tl">
                      <a:srgbClr val="000000">
                        <a:alpha val="43137"/>
                      </a:srgbClr>
                    </a:outerShdw>
                  </a:effectLst>
                </a:rPr>
                <a:t>P</a:t>
              </a:r>
              <a:r>
                <a:rPr sz="4800" dirty="0">
                  <a:effectLst>
                    <a:outerShdw blurRad="38100" dist="38100" dir="2700000" algn="tl">
                      <a:srgbClr val="000000">
                        <a:alpha val="43137"/>
                      </a:srgbClr>
                    </a:outerShdw>
                  </a:effectLst>
                </a:rPr>
                <a:t>refrontal </a:t>
              </a:r>
              <a:r>
                <a:rPr lang="en-US" sz="4800" dirty="0">
                  <a:effectLst>
                    <a:outerShdw blurRad="38100" dist="38100" dir="2700000" algn="tl">
                      <a:srgbClr val="000000">
                        <a:alpha val="43137"/>
                      </a:srgbClr>
                    </a:outerShdw>
                  </a:effectLst>
                </a:rPr>
                <a:t>C</a:t>
              </a:r>
              <a:r>
                <a:rPr sz="4800" dirty="0">
                  <a:effectLst>
                    <a:outerShdw blurRad="38100" dist="38100" dir="2700000" algn="tl">
                      <a:srgbClr val="000000">
                        <a:alpha val="43137"/>
                      </a:srgbClr>
                    </a:outerShdw>
                  </a:effectLst>
                </a:rPr>
                <a:t>ortex</a:t>
              </a:r>
            </a:p>
          </p:txBody>
        </p:sp>
      </p:grpSp>
      <p:grpSp>
        <p:nvGrpSpPr>
          <p:cNvPr id="774" name="Group 774"/>
          <p:cNvGrpSpPr/>
          <p:nvPr/>
        </p:nvGrpSpPr>
        <p:grpSpPr>
          <a:xfrm>
            <a:off x="6553118" y="3145715"/>
            <a:ext cx="5944324" cy="4505169"/>
            <a:chOff x="0" y="0"/>
            <a:chExt cx="5944322" cy="4505168"/>
          </a:xfrm>
        </p:grpSpPr>
        <p:grpSp>
          <p:nvGrpSpPr>
            <p:cNvPr id="772" name="Group 772"/>
            <p:cNvGrpSpPr/>
            <p:nvPr/>
          </p:nvGrpSpPr>
          <p:grpSpPr>
            <a:xfrm>
              <a:off x="1879286" y="374900"/>
              <a:ext cx="4065037" cy="4130270"/>
              <a:chOff x="0" y="0"/>
              <a:chExt cx="4065036" cy="4130269"/>
            </a:xfrm>
          </p:grpSpPr>
          <p:sp>
            <p:nvSpPr>
              <p:cNvPr id="769" name="Shape 769"/>
              <p:cNvSpPr/>
              <p:nvPr/>
            </p:nvSpPr>
            <p:spPr>
              <a:xfrm>
                <a:off x="1108371" y="2146420"/>
                <a:ext cx="797303" cy="527771"/>
              </a:xfrm>
              <a:prstGeom prst="ellipse">
                <a:avLst/>
              </a:prstGeom>
              <a:solidFill>
                <a:srgbClr val="FF2712"/>
              </a:solidFill>
              <a:ln w="12700" cap="flat">
                <a:noFill/>
                <a:miter lim="400000"/>
              </a:ln>
              <a:effectLst/>
            </p:spPr>
            <p:txBody>
              <a:bodyPr wrap="square" lIns="45719" tIns="45719" rIns="45719" bIns="45719" numCol="1" anchor="t">
                <a:noAutofit/>
              </a:bodyPr>
              <a:lstStyle/>
              <a:p>
                <a:pPr algn="ctr">
                  <a:defRPr>
                    <a:solidFill>
                      <a:srgbClr val="FFFFFF"/>
                    </a:solidFill>
                  </a:defRPr>
                </a:pPr>
                <a:endParaRPr dirty="0"/>
              </a:p>
            </p:txBody>
          </p:sp>
          <p:sp>
            <p:nvSpPr>
              <p:cNvPr id="770" name="Shape 770"/>
              <p:cNvSpPr/>
              <p:nvPr/>
            </p:nvSpPr>
            <p:spPr>
              <a:xfrm>
                <a:off x="1679168" y="1547967"/>
                <a:ext cx="2014399" cy="2582303"/>
              </a:xfrm>
              <a:custGeom>
                <a:avLst/>
                <a:gdLst/>
                <a:ahLst/>
                <a:cxnLst>
                  <a:cxn ang="0">
                    <a:pos x="wd2" y="hd2"/>
                  </a:cxn>
                  <a:cxn ang="5400000">
                    <a:pos x="wd2" y="hd2"/>
                  </a:cxn>
                  <a:cxn ang="10800000">
                    <a:pos x="wd2" y="hd2"/>
                  </a:cxn>
                  <a:cxn ang="16200000">
                    <a:pos x="wd2" y="hd2"/>
                  </a:cxn>
                </a:cxnLst>
                <a:rect l="0" t="0" r="r" b="b"/>
                <a:pathLst>
                  <a:path w="21600" h="21600" extrusionOk="0">
                    <a:moveTo>
                      <a:pt x="0" y="14701"/>
                    </a:moveTo>
                    <a:lnTo>
                      <a:pt x="1045" y="16590"/>
                    </a:lnTo>
                    <a:lnTo>
                      <a:pt x="1858" y="19547"/>
                    </a:lnTo>
                    <a:lnTo>
                      <a:pt x="3252" y="21025"/>
                    </a:lnTo>
                    <a:lnTo>
                      <a:pt x="6619" y="21600"/>
                    </a:lnTo>
                    <a:lnTo>
                      <a:pt x="10103" y="19383"/>
                    </a:lnTo>
                    <a:lnTo>
                      <a:pt x="13239" y="17658"/>
                    </a:lnTo>
                    <a:lnTo>
                      <a:pt x="15561" y="16097"/>
                    </a:lnTo>
                    <a:lnTo>
                      <a:pt x="17652" y="14290"/>
                    </a:lnTo>
                    <a:lnTo>
                      <a:pt x="19742" y="11416"/>
                    </a:lnTo>
                    <a:lnTo>
                      <a:pt x="20903" y="8706"/>
                    </a:lnTo>
                    <a:lnTo>
                      <a:pt x="21600" y="6324"/>
                    </a:lnTo>
                    <a:lnTo>
                      <a:pt x="20903" y="3532"/>
                    </a:lnTo>
                    <a:lnTo>
                      <a:pt x="19510" y="1560"/>
                    </a:lnTo>
                    <a:lnTo>
                      <a:pt x="16258" y="246"/>
                    </a:lnTo>
                    <a:lnTo>
                      <a:pt x="12310" y="0"/>
                    </a:lnTo>
                    <a:lnTo>
                      <a:pt x="8013" y="493"/>
                    </a:lnTo>
                    <a:lnTo>
                      <a:pt x="3948" y="1971"/>
                    </a:lnTo>
                    <a:lnTo>
                      <a:pt x="1742" y="5174"/>
                    </a:lnTo>
                    <a:lnTo>
                      <a:pt x="1394" y="6406"/>
                    </a:lnTo>
                    <a:lnTo>
                      <a:pt x="3019" y="6406"/>
                    </a:lnTo>
                    <a:lnTo>
                      <a:pt x="5342" y="5749"/>
                    </a:lnTo>
                    <a:lnTo>
                      <a:pt x="8013" y="5092"/>
                    </a:lnTo>
                    <a:lnTo>
                      <a:pt x="10103" y="5010"/>
                    </a:lnTo>
                    <a:lnTo>
                      <a:pt x="12774" y="5256"/>
                    </a:lnTo>
                    <a:lnTo>
                      <a:pt x="14981" y="6242"/>
                    </a:lnTo>
                    <a:lnTo>
                      <a:pt x="16490" y="8377"/>
                    </a:lnTo>
                    <a:lnTo>
                      <a:pt x="16258" y="10102"/>
                    </a:lnTo>
                    <a:lnTo>
                      <a:pt x="15445" y="12237"/>
                    </a:lnTo>
                    <a:lnTo>
                      <a:pt x="13587" y="13880"/>
                    </a:lnTo>
                    <a:lnTo>
                      <a:pt x="11961" y="15112"/>
                    </a:lnTo>
                    <a:lnTo>
                      <a:pt x="9987" y="16344"/>
                    </a:lnTo>
                    <a:lnTo>
                      <a:pt x="7781" y="17411"/>
                    </a:lnTo>
                    <a:lnTo>
                      <a:pt x="5690" y="18151"/>
                    </a:lnTo>
                    <a:lnTo>
                      <a:pt x="3368" y="18479"/>
                    </a:lnTo>
                    <a:lnTo>
                      <a:pt x="1161" y="16754"/>
                    </a:lnTo>
                  </a:path>
                </a:pathLst>
              </a:custGeom>
              <a:solidFill>
                <a:srgbClr val="FF2712"/>
              </a:solidFill>
              <a:ln w="12700" cap="flat">
                <a:noFill/>
                <a:miter lim="400000"/>
              </a:ln>
              <a:effectLst/>
            </p:spPr>
            <p:txBody>
              <a:bodyPr wrap="square" lIns="45719" tIns="45719" rIns="45719" bIns="45719" numCol="1" anchor="t">
                <a:noAutofit/>
              </a:bodyPr>
              <a:lstStyle/>
              <a:p>
                <a:pPr>
                  <a:defRPr>
                    <a:solidFill>
                      <a:srgbClr val="FFFFFF"/>
                    </a:solidFill>
                  </a:defRPr>
                </a:pPr>
                <a:endParaRPr dirty="0"/>
              </a:p>
            </p:txBody>
          </p:sp>
          <p:sp>
            <p:nvSpPr>
              <p:cNvPr id="771" name="Shape 771"/>
              <p:cNvSpPr/>
              <p:nvPr/>
            </p:nvSpPr>
            <p:spPr>
              <a:xfrm>
                <a:off x="-1" y="0"/>
                <a:ext cx="4065038" cy="2276008"/>
              </a:xfrm>
              <a:custGeom>
                <a:avLst/>
                <a:gdLst/>
                <a:ahLst/>
                <a:cxnLst>
                  <a:cxn ang="0">
                    <a:pos x="wd2" y="hd2"/>
                  </a:cxn>
                  <a:cxn ang="5400000">
                    <a:pos x="wd2" y="hd2"/>
                  </a:cxn>
                  <a:cxn ang="10800000">
                    <a:pos x="wd2" y="hd2"/>
                  </a:cxn>
                  <a:cxn ang="16200000">
                    <a:pos x="wd2" y="hd2"/>
                  </a:cxn>
                </a:cxnLst>
                <a:rect l="0" t="0" r="r" b="b"/>
                <a:pathLst>
                  <a:path w="21600" h="21600" extrusionOk="0">
                    <a:moveTo>
                      <a:pt x="6561" y="21600"/>
                    </a:moveTo>
                    <a:lnTo>
                      <a:pt x="4340" y="20297"/>
                    </a:lnTo>
                    <a:lnTo>
                      <a:pt x="2221" y="17317"/>
                    </a:lnTo>
                    <a:lnTo>
                      <a:pt x="807" y="14338"/>
                    </a:lnTo>
                    <a:lnTo>
                      <a:pt x="0" y="10055"/>
                    </a:lnTo>
                    <a:lnTo>
                      <a:pt x="606" y="6703"/>
                    </a:lnTo>
                    <a:lnTo>
                      <a:pt x="2321" y="3166"/>
                    </a:lnTo>
                    <a:lnTo>
                      <a:pt x="4441" y="1117"/>
                    </a:lnTo>
                    <a:lnTo>
                      <a:pt x="6763" y="0"/>
                    </a:lnTo>
                    <a:lnTo>
                      <a:pt x="11103" y="0"/>
                    </a:lnTo>
                    <a:lnTo>
                      <a:pt x="13424" y="372"/>
                    </a:lnTo>
                    <a:lnTo>
                      <a:pt x="15443" y="1303"/>
                    </a:lnTo>
                    <a:lnTo>
                      <a:pt x="17361" y="3352"/>
                    </a:lnTo>
                    <a:lnTo>
                      <a:pt x="19077" y="5400"/>
                    </a:lnTo>
                    <a:lnTo>
                      <a:pt x="20389" y="8007"/>
                    </a:lnTo>
                    <a:lnTo>
                      <a:pt x="21499" y="11545"/>
                    </a:lnTo>
                    <a:lnTo>
                      <a:pt x="21600" y="15083"/>
                    </a:lnTo>
                    <a:lnTo>
                      <a:pt x="20994" y="17690"/>
                    </a:lnTo>
                    <a:lnTo>
                      <a:pt x="19682" y="18807"/>
                    </a:lnTo>
                    <a:lnTo>
                      <a:pt x="17462" y="18807"/>
                    </a:lnTo>
                    <a:lnTo>
                      <a:pt x="16654" y="17317"/>
                    </a:lnTo>
                    <a:lnTo>
                      <a:pt x="16553" y="16386"/>
                    </a:lnTo>
                    <a:lnTo>
                      <a:pt x="17764" y="15641"/>
                    </a:lnTo>
                    <a:lnTo>
                      <a:pt x="17966" y="13593"/>
                    </a:lnTo>
                    <a:lnTo>
                      <a:pt x="17966" y="11172"/>
                    </a:lnTo>
                    <a:lnTo>
                      <a:pt x="16957" y="8566"/>
                    </a:lnTo>
                    <a:lnTo>
                      <a:pt x="15443" y="6890"/>
                    </a:lnTo>
                    <a:lnTo>
                      <a:pt x="13525" y="5028"/>
                    </a:lnTo>
                    <a:lnTo>
                      <a:pt x="11607" y="4283"/>
                    </a:lnTo>
                    <a:lnTo>
                      <a:pt x="9286" y="3910"/>
                    </a:lnTo>
                    <a:lnTo>
                      <a:pt x="7469" y="3910"/>
                    </a:lnTo>
                    <a:lnTo>
                      <a:pt x="5148" y="5400"/>
                    </a:lnTo>
                    <a:lnTo>
                      <a:pt x="3634" y="7262"/>
                    </a:lnTo>
                    <a:lnTo>
                      <a:pt x="2725" y="10055"/>
                    </a:lnTo>
                    <a:lnTo>
                      <a:pt x="2624" y="13034"/>
                    </a:lnTo>
                    <a:lnTo>
                      <a:pt x="3331" y="15641"/>
                    </a:lnTo>
                    <a:lnTo>
                      <a:pt x="3936" y="17317"/>
                    </a:lnTo>
                    <a:lnTo>
                      <a:pt x="4744" y="18062"/>
                    </a:lnTo>
                    <a:lnTo>
                      <a:pt x="5551" y="19179"/>
                    </a:lnTo>
                    <a:lnTo>
                      <a:pt x="6460" y="19738"/>
                    </a:lnTo>
                    <a:lnTo>
                      <a:pt x="6561" y="21600"/>
                    </a:lnTo>
                    <a:close/>
                  </a:path>
                </a:pathLst>
              </a:custGeom>
              <a:solidFill>
                <a:srgbClr val="FF2712"/>
              </a:solidFill>
              <a:ln w="12700" cap="flat">
                <a:noFill/>
                <a:miter lim="400000"/>
              </a:ln>
              <a:effectLst/>
            </p:spPr>
            <p:txBody>
              <a:bodyPr wrap="square" lIns="45719" tIns="45719" rIns="45719" bIns="45719" numCol="1" anchor="t">
                <a:noAutofit/>
              </a:bodyPr>
              <a:lstStyle/>
              <a:p>
                <a:pPr>
                  <a:defRPr>
                    <a:solidFill>
                      <a:srgbClr val="FFFFFF"/>
                    </a:solidFill>
                  </a:defRPr>
                </a:pPr>
                <a:endParaRPr dirty="0"/>
              </a:p>
            </p:txBody>
          </p:sp>
        </p:grpSp>
        <p:sp>
          <p:nvSpPr>
            <p:cNvPr id="773" name="Shape 773"/>
            <p:cNvSpPr/>
            <p:nvPr/>
          </p:nvSpPr>
          <p:spPr>
            <a:xfrm rot="21395383">
              <a:off x="77341" y="34504"/>
              <a:ext cx="1238594" cy="26372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491" y="3311"/>
                  </a:lnTo>
                  <a:lnTo>
                    <a:pt x="4320" y="6622"/>
                  </a:lnTo>
                  <a:lnTo>
                    <a:pt x="0" y="11509"/>
                  </a:lnTo>
                  <a:lnTo>
                    <a:pt x="0" y="14190"/>
                  </a:lnTo>
                  <a:lnTo>
                    <a:pt x="4937" y="16870"/>
                  </a:lnTo>
                  <a:lnTo>
                    <a:pt x="9874" y="18920"/>
                  </a:lnTo>
                  <a:lnTo>
                    <a:pt x="12960" y="20181"/>
                  </a:lnTo>
                  <a:lnTo>
                    <a:pt x="17897" y="21600"/>
                  </a:lnTo>
                  <a:lnTo>
                    <a:pt x="21600" y="0"/>
                  </a:lnTo>
                  <a:close/>
                </a:path>
              </a:pathLst>
            </a:custGeom>
            <a:solidFill>
              <a:srgbClr val="262626"/>
            </a:solidFill>
            <a:ln w="12700" cap="flat">
              <a:noFill/>
              <a:miter lim="400000"/>
            </a:ln>
            <a:effectLst/>
          </p:spPr>
          <p:txBody>
            <a:bodyPr wrap="square" lIns="45719" tIns="45719" rIns="45719" bIns="45719" numCol="1" anchor="t">
              <a:noAutofit/>
            </a:bodyPr>
            <a:lstStyle/>
            <a:p>
              <a:pPr>
                <a:defRPr>
                  <a:solidFill>
                    <a:srgbClr val="FFFFFF"/>
                  </a:solidFill>
                </a:defRPr>
              </a:pPr>
              <a:endParaRPr dirty="0"/>
            </a:p>
          </p:txBody>
        </p:sp>
      </p:grpSp>
      <p:sp>
        <p:nvSpPr>
          <p:cNvPr id="18" name="Shape 766">
            <a:extLst>
              <a:ext uri="{FF2B5EF4-FFF2-40B4-BE49-F238E27FC236}">
                <a16:creationId xmlns:a16="http://schemas.microsoft.com/office/drawing/2014/main" id="{6D7B4056-9845-465E-A963-FDC683D1AD97}"/>
              </a:ext>
            </a:extLst>
          </p:cNvPr>
          <p:cNvSpPr/>
          <p:nvPr/>
        </p:nvSpPr>
        <p:spPr>
          <a:xfrm flipH="1" flipV="1">
            <a:off x="10052050" y="5996453"/>
            <a:ext cx="6157205" cy="3047840"/>
          </a:xfrm>
          <a:prstGeom prst="line">
            <a:avLst/>
          </a:prstGeom>
          <a:noFill/>
          <a:ln w="254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dirty="0"/>
          </a:p>
        </p:txBody>
      </p:sp>
      <p:sp>
        <p:nvSpPr>
          <p:cNvPr id="19" name="Shape 767">
            <a:extLst>
              <a:ext uri="{FF2B5EF4-FFF2-40B4-BE49-F238E27FC236}">
                <a16:creationId xmlns:a16="http://schemas.microsoft.com/office/drawing/2014/main" id="{03FA41A4-E779-48FD-899D-38222A6F115C}"/>
              </a:ext>
            </a:extLst>
          </p:cNvPr>
          <p:cNvSpPr/>
          <p:nvPr/>
        </p:nvSpPr>
        <p:spPr>
          <a:xfrm>
            <a:off x="14744764" y="9244122"/>
            <a:ext cx="2920936" cy="15696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400">
                <a:solidFill>
                  <a:srgbClr val="FFFFFF"/>
                </a:solidFill>
              </a:defRPr>
            </a:lvl1pPr>
          </a:lstStyle>
          <a:p>
            <a:r>
              <a:rPr lang="en-US" sz="4800" dirty="0">
                <a:effectLst>
                  <a:outerShdw blurRad="38100" dist="38100" dir="2700000" algn="tl">
                    <a:srgbClr val="000000">
                      <a:alpha val="43137"/>
                    </a:srgbClr>
                  </a:outerShdw>
                </a:effectLst>
              </a:rPr>
              <a:t>Limbic System</a:t>
            </a:r>
            <a:endParaRPr sz="4800" dirty="0">
              <a:effectLst>
                <a:outerShdw blurRad="38100" dist="38100" dir="2700000" algn="tl">
                  <a:srgbClr val="000000">
                    <a:alpha val="43137"/>
                  </a:srgbClr>
                </a:outerShdw>
              </a:effectLst>
            </a:endParaRPr>
          </a:p>
        </p:txBody>
      </p:sp>
      <p:pic>
        <p:nvPicPr>
          <p:cNvPr id="20" name="Picture 19" descr="A close up of a sign&#10;&#10;Description generated with high confidence">
            <a:extLst>
              <a:ext uri="{FF2B5EF4-FFF2-40B4-BE49-F238E27FC236}">
                <a16:creationId xmlns:a16="http://schemas.microsoft.com/office/drawing/2014/main" id="{1200CFBF-9E34-4A66-AC9B-1550D40446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wipe(right)">
                                      <p:cBhvr>
                                        <p:cTn id="7" dur="500"/>
                                        <p:tgtEl>
                                          <p:spTgt spid="7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774"/>
                                        </p:tgtEl>
                                        <p:attrNameLst>
                                          <p:attrName>style.visibility</p:attrName>
                                        </p:attrNameLst>
                                      </p:cBhvr>
                                      <p:to>
                                        <p:strVal val="visible"/>
                                      </p:to>
                                    </p:set>
                                    <p:animEffect transition="in" filter="dissolve">
                                      <p:cBhvr>
                                        <p:cTn id="12" dur="500"/>
                                        <p:tgtEl>
                                          <p:spTgt spid="7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 grpId="0" animBg="1" advAuto="0"/>
      <p:bldP spid="18"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79"/>
          <p:cNvSpPr/>
          <p:nvPr/>
        </p:nvSpPr>
        <p:spPr>
          <a:xfrm>
            <a:off x="4940" y="2778"/>
            <a:ext cx="20335404" cy="11303793"/>
          </a:xfrm>
          <a:prstGeom prst="rect">
            <a:avLst/>
          </a:prstGeom>
          <a:solidFill>
            <a:srgbClr val="000000"/>
          </a:solidFill>
          <a:ln w="12700">
            <a:miter lim="400000"/>
          </a:ln>
          <a:effectLst>
            <a:outerShdw blurRad="38100" dist="23000" dir="5400000" rotWithShape="0">
              <a:srgbClr val="000000">
                <a:alpha val="35000"/>
              </a:srgbClr>
            </a:outerShdw>
          </a:effectLst>
        </p:spPr>
        <p:txBody>
          <a:bodyPr lIns="45675" tIns="45677" rIns="45675" bIns="45677" anchor="ctr"/>
          <a:lstStyle/>
          <a:p>
            <a:pPr algn="ctr">
              <a:defRPr>
                <a:solidFill>
                  <a:srgbClr val="FFFFFF"/>
                </a:solidFill>
              </a:defRPr>
            </a:pPr>
            <a:endParaRPr sz="1800" dirty="0"/>
          </a:p>
        </p:txBody>
      </p:sp>
      <p:sp>
        <p:nvSpPr>
          <p:cNvPr id="782" name="Shape 782"/>
          <p:cNvSpPr/>
          <p:nvPr/>
        </p:nvSpPr>
        <p:spPr>
          <a:xfrm>
            <a:off x="2513210" y="10512108"/>
            <a:ext cx="10700175" cy="3690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defRPr>
                <a:solidFill>
                  <a:srgbClr val="FFFFFF"/>
                </a:solidFill>
              </a:defRPr>
            </a:pPr>
            <a:r>
              <a:rPr sz="2398" dirty="0"/>
              <a:t>David Rock, “Your Brain at Work”</a:t>
            </a:r>
            <a:r>
              <a:rPr lang="en-US" sz="2398" dirty="0"/>
              <a:t> Doctorate in the Neuroscience of Leadership</a:t>
            </a:r>
            <a:endParaRPr sz="2398" dirty="0"/>
          </a:p>
        </p:txBody>
      </p:sp>
      <p:grpSp>
        <p:nvGrpSpPr>
          <p:cNvPr id="785" name="Group 785"/>
          <p:cNvGrpSpPr/>
          <p:nvPr/>
        </p:nvGrpSpPr>
        <p:grpSpPr>
          <a:xfrm>
            <a:off x="1277574" y="3072396"/>
            <a:ext cx="15755817" cy="984244"/>
            <a:chOff x="0" y="21987"/>
            <a:chExt cx="15763559" cy="984730"/>
          </a:xfrm>
        </p:grpSpPr>
        <p:sp>
          <p:nvSpPr>
            <p:cNvPr id="783" name="Shape 783"/>
            <p:cNvSpPr/>
            <p:nvPr/>
          </p:nvSpPr>
          <p:spPr>
            <a:xfrm>
              <a:off x="0" y="21987"/>
              <a:ext cx="2129990" cy="9847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defRPr sz="6400" b="1">
                  <a:solidFill>
                    <a:srgbClr val="996633"/>
                  </a:solidFill>
                </a:defRPr>
              </a:pPr>
              <a:r>
                <a:rPr sz="6396" b="1" dirty="0">
                  <a:solidFill>
                    <a:srgbClr val="FF0000"/>
                  </a:solidFill>
                  <a:effectLst>
                    <a:outerShdw blurRad="38100" dist="38100" dir="2700000" algn="tl">
                      <a:srgbClr val="000000">
                        <a:alpha val="43137"/>
                      </a:srgbClr>
                    </a:outerShdw>
                  </a:effectLst>
                </a:rPr>
                <a:t>St</a:t>
              </a:r>
              <a:r>
                <a:rPr sz="6396" dirty="0">
                  <a:solidFill>
                    <a:srgbClr val="FF0000"/>
                  </a:solidFill>
                  <a:effectLst>
                    <a:outerShdw blurRad="38100" dist="38100" dir="2700000" algn="tl">
                      <a:srgbClr val="000000">
                        <a:alpha val="43137"/>
                      </a:srgbClr>
                    </a:outerShdw>
                  </a:effectLst>
                </a:rPr>
                <a:t>atus</a:t>
              </a:r>
            </a:p>
          </p:txBody>
        </p:sp>
        <p:sp>
          <p:nvSpPr>
            <p:cNvPr id="784" name="Shape 784"/>
            <p:cNvSpPr/>
            <p:nvPr/>
          </p:nvSpPr>
          <p:spPr>
            <a:xfrm>
              <a:off x="5082455" y="184809"/>
              <a:ext cx="10681104" cy="6308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4100" b="1">
                  <a:solidFill>
                    <a:srgbClr val="FFFFFF"/>
                  </a:solidFill>
                </a:defRPr>
              </a:lvl1pPr>
            </a:lstStyle>
            <a:p>
              <a:r>
                <a:rPr sz="4097" dirty="0"/>
                <a:t>am I more, less or as important as </a:t>
              </a:r>
              <a:r>
                <a:rPr lang="en-US" sz="4097" dirty="0"/>
                <a:t>You</a:t>
              </a:r>
              <a:r>
                <a:rPr sz="4097" dirty="0"/>
                <a:t> are?</a:t>
              </a:r>
            </a:p>
          </p:txBody>
        </p:sp>
      </p:grpSp>
      <p:grpSp>
        <p:nvGrpSpPr>
          <p:cNvPr id="788" name="Group 788"/>
          <p:cNvGrpSpPr/>
          <p:nvPr/>
        </p:nvGrpSpPr>
        <p:grpSpPr>
          <a:xfrm>
            <a:off x="1217543" y="4315643"/>
            <a:ext cx="12769610" cy="984244"/>
            <a:chOff x="0" y="21989"/>
            <a:chExt cx="12775885" cy="984724"/>
          </a:xfrm>
        </p:grpSpPr>
        <p:sp>
          <p:nvSpPr>
            <p:cNvPr id="786" name="Shape 786"/>
            <p:cNvSpPr/>
            <p:nvPr/>
          </p:nvSpPr>
          <p:spPr>
            <a:xfrm>
              <a:off x="0" y="21989"/>
              <a:ext cx="3127218" cy="9847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r>
                <a:rPr sz="6396" b="1" dirty="0">
                  <a:solidFill>
                    <a:srgbClr val="FF0000"/>
                  </a:solidFill>
                  <a:effectLst>
                    <a:outerShdw blurRad="38100" dist="38100" dir="2700000" algn="tl">
                      <a:srgbClr val="000000">
                        <a:alpha val="43137"/>
                      </a:srgbClr>
                    </a:outerShdw>
                  </a:effectLst>
                </a:rPr>
                <a:t>Certainty</a:t>
              </a:r>
            </a:p>
          </p:txBody>
        </p:sp>
        <p:sp>
          <p:nvSpPr>
            <p:cNvPr id="787" name="Shape 787"/>
            <p:cNvSpPr/>
            <p:nvPr/>
          </p:nvSpPr>
          <p:spPr>
            <a:xfrm>
              <a:off x="5085708" y="206019"/>
              <a:ext cx="7690177" cy="6308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100" b="1">
                  <a:solidFill>
                    <a:srgbClr val="FFFFFF"/>
                  </a:solidFill>
                </a:defRPr>
              </a:lvl1pPr>
            </a:lstStyle>
            <a:p>
              <a:r>
                <a:rPr sz="4097" dirty="0"/>
                <a:t>do I know what will happen to me?</a:t>
              </a:r>
            </a:p>
          </p:txBody>
        </p:sp>
      </p:grpSp>
      <p:grpSp>
        <p:nvGrpSpPr>
          <p:cNvPr id="791" name="Group 791"/>
          <p:cNvGrpSpPr/>
          <p:nvPr/>
        </p:nvGrpSpPr>
        <p:grpSpPr>
          <a:xfrm>
            <a:off x="1227230" y="5552551"/>
            <a:ext cx="9981917" cy="984244"/>
            <a:chOff x="0" y="21989"/>
            <a:chExt cx="9986823" cy="984724"/>
          </a:xfrm>
        </p:grpSpPr>
        <p:sp>
          <p:nvSpPr>
            <p:cNvPr id="789" name="Shape 789"/>
            <p:cNvSpPr/>
            <p:nvPr/>
          </p:nvSpPr>
          <p:spPr>
            <a:xfrm>
              <a:off x="0" y="21989"/>
              <a:ext cx="3582602" cy="9847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r>
                <a:rPr sz="6396" b="1" dirty="0">
                  <a:solidFill>
                    <a:srgbClr val="FF0000"/>
                  </a:solidFill>
                  <a:effectLst>
                    <a:outerShdw blurRad="38100" dist="38100" dir="2700000" algn="tl">
                      <a:srgbClr val="000000">
                        <a:alpha val="43137"/>
                      </a:srgbClr>
                    </a:outerShdw>
                  </a:effectLst>
                </a:rPr>
                <a:t>Autonomy</a:t>
              </a:r>
            </a:p>
          </p:txBody>
        </p:sp>
        <p:sp>
          <p:nvSpPr>
            <p:cNvPr id="790" name="Shape 790"/>
            <p:cNvSpPr/>
            <p:nvPr/>
          </p:nvSpPr>
          <p:spPr>
            <a:xfrm>
              <a:off x="5076016" y="208373"/>
              <a:ext cx="4910807" cy="6308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100" b="1">
                  <a:solidFill>
                    <a:srgbClr val="FFFFFF"/>
                  </a:solidFill>
                </a:defRPr>
              </a:lvl1pPr>
            </a:lstStyle>
            <a:p>
              <a:r>
                <a:rPr sz="4097" dirty="0"/>
                <a:t>do I have a say or not?</a:t>
              </a:r>
            </a:p>
          </p:txBody>
        </p:sp>
      </p:grpSp>
      <p:grpSp>
        <p:nvGrpSpPr>
          <p:cNvPr id="794" name="Group 794"/>
          <p:cNvGrpSpPr/>
          <p:nvPr/>
        </p:nvGrpSpPr>
        <p:grpSpPr>
          <a:xfrm>
            <a:off x="1210497" y="6789466"/>
            <a:ext cx="10629799" cy="984243"/>
            <a:chOff x="0" y="21989"/>
            <a:chExt cx="10635022" cy="984724"/>
          </a:xfrm>
        </p:grpSpPr>
        <p:sp>
          <p:nvSpPr>
            <p:cNvPr id="792" name="Shape 792"/>
            <p:cNvSpPr/>
            <p:nvPr/>
          </p:nvSpPr>
          <p:spPr>
            <a:xfrm>
              <a:off x="0" y="21989"/>
              <a:ext cx="4099100" cy="9847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r>
                <a:rPr sz="6396" b="1" dirty="0">
                  <a:solidFill>
                    <a:srgbClr val="FF0000"/>
                  </a:solidFill>
                  <a:effectLst>
                    <a:outerShdw blurRad="38100" dist="38100" dir="2700000" algn="tl">
                      <a:srgbClr val="000000">
                        <a:alpha val="43137"/>
                      </a:srgbClr>
                    </a:outerShdw>
                  </a:effectLst>
                </a:rPr>
                <a:t>Relatedness</a:t>
              </a:r>
            </a:p>
          </p:txBody>
        </p:sp>
        <p:sp>
          <p:nvSpPr>
            <p:cNvPr id="793" name="Shape 793"/>
            <p:cNvSpPr/>
            <p:nvPr/>
          </p:nvSpPr>
          <p:spPr>
            <a:xfrm>
              <a:off x="5076284" y="227741"/>
              <a:ext cx="5558738" cy="6308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100" b="1">
                  <a:solidFill>
                    <a:srgbClr val="FFFFFF"/>
                  </a:solidFill>
                </a:defRPr>
              </a:lvl1pPr>
            </a:lstStyle>
            <a:p>
              <a:r>
                <a:rPr sz="4097" dirty="0"/>
                <a:t>are </a:t>
              </a:r>
              <a:r>
                <a:rPr lang="en-US" sz="4097" dirty="0"/>
                <a:t>You</a:t>
              </a:r>
              <a:r>
                <a:rPr sz="4097" dirty="0"/>
                <a:t> my friend or foe?</a:t>
              </a:r>
            </a:p>
          </p:txBody>
        </p:sp>
      </p:grpSp>
      <p:grpSp>
        <p:nvGrpSpPr>
          <p:cNvPr id="797" name="Group 797"/>
          <p:cNvGrpSpPr/>
          <p:nvPr/>
        </p:nvGrpSpPr>
        <p:grpSpPr>
          <a:xfrm>
            <a:off x="1205399" y="8026378"/>
            <a:ext cx="18461570" cy="984243"/>
            <a:chOff x="0" y="21989"/>
            <a:chExt cx="18470643" cy="984724"/>
          </a:xfrm>
        </p:grpSpPr>
        <p:sp>
          <p:nvSpPr>
            <p:cNvPr id="795" name="Shape 795"/>
            <p:cNvSpPr/>
            <p:nvPr/>
          </p:nvSpPr>
          <p:spPr>
            <a:xfrm>
              <a:off x="0" y="21989"/>
              <a:ext cx="2760964" cy="9847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r>
                <a:rPr sz="6396" b="1" dirty="0">
                  <a:solidFill>
                    <a:srgbClr val="FF0000"/>
                  </a:solidFill>
                  <a:effectLst>
                    <a:outerShdw blurRad="38100" dist="38100" dir="2700000" algn="tl">
                      <a:srgbClr val="000000">
                        <a:alpha val="43137"/>
                      </a:srgbClr>
                    </a:outerShdw>
                  </a:effectLst>
                </a:rPr>
                <a:t>Fairness</a:t>
              </a:r>
            </a:p>
          </p:txBody>
        </p:sp>
        <p:sp>
          <p:nvSpPr>
            <p:cNvPr id="796" name="Shape 796"/>
            <p:cNvSpPr/>
            <p:nvPr/>
          </p:nvSpPr>
          <p:spPr>
            <a:xfrm>
              <a:off x="5076285" y="280839"/>
              <a:ext cx="13394358" cy="6308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4100" b="1">
                  <a:solidFill>
                    <a:srgbClr val="FFFFFF"/>
                  </a:solidFill>
                </a:defRPr>
              </a:lvl1pPr>
            </a:lstStyle>
            <a:p>
              <a:r>
                <a:rPr sz="4097" dirty="0"/>
                <a:t>will </a:t>
              </a:r>
              <a:r>
                <a:rPr lang="en-US" sz="4097" dirty="0"/>
                <a:t>You</a:t>
              </a:r>
              <a:r>
                <a:rPr sz="4097" dirty="0"/>
                <a:t> be fair to me?</a:t>
              </a:r>
            </a:p>
          </p:txBody>
        </p:sp>
      </p:grpSp>
      <p:sp>
        <p:nvSpPr>
          <p:cNvPr id="798" name="Shape 798"/>
          <p:cNvSpPr/>
          <p:nvPr/>
        </p:nvSpPr>
        <p:spPr>
          <a:xfrm>
            <a:off x="967337" y="463451"/>
            <a:ext cx="19164868" cy="166135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53289">
              <a:defRPr sz="5900" b="1">
                <a:solidFill>
                  <a:srgbClr val="FFFFFF"/>
                </a:solidFill>
              </a:defRPr>
            </a:lvl1pPr>
          </a:lstStyle>
          <a:p>
            <a:r>
              <a:rPr sz="5398" dirty="0"/>
              <a:t>our brain treat</a:t>
            </a:r>
            <a:r>
              <a:rPr lang="en-GB" sz="5398" dirty="0"/>
              <a:t>s</a:t>
            </a:r>
            <a:r>
              <a:rPr sz="5398" dirty="0"/>
              <a:t> </a:t>
            </a:r>
            <a:r>
              <a:rPr lang="en-US" sz="5398" dirty="0">
                <a:solidFill>
                  <a:srgbClr val="FF0000"/>
                </a:solidFill>
              </a:rPr>
              <a:t>S</a:t>
            </a:r>
            <a:r>
              <a:rPr sz="5398" dirty="0">
                <a:solidFill>
                  <a:srgbClr val="FF0000"/>
                </a:solidFill>
              </a:rPr>
              <a:t>ocial </a:t>
            </a:r>
            <a:r>
              <a:rPr lang="en-US" sz="5398" dirty="0">
                <a:solidFill>
                  <a:srgbClr val="FF0000"/>
                </a:solidFill>
              </a:rPr>
              <a:t>T</a:t>
            </a:r>
            <a:r>
              <a:rPr sz="5398" dirty="0">
                <a:solidFill>
                  <a:srgbClr val="FF0000"/>
                </a:solidFill>
              </a:rPr>
              <a:t>hreat</a:t>
            </a:r>
            <a:r>
              <a:rPr lang="en-GB" sz="5398" dirty="0">
                <a:solidFill>
                  <a:srgbClr val="FF0000"/>
                </a:solidFill>
              </a:rPr>
              <a:t>s</a:t>
            </a:r>
            <a:r>
              <a:rPr sz="5398" dirty="0"/>
              <a:t> </a:t>
            </a:r>
            <a:br>
              <a:rPr lang="en-GB" sz="5398" dirty="0"/>
            </a:br>
            <a:r>
              <a:rPr sz="5398" dirty="0"/>
              <a:t>in the same way as </a:t>
            </a:r>
            <a:r>
              <a:rPr lang="en-US" sz="5398" dirty="0">
                <a:solidFill>
                  <a:srgbClr val="FF0000"/>
                </a:solidFill>
              </a:rPr>
              <a:t>P</a:t>
            </a:r>
            <a:r>
              <a:rPr sz="5398" dirty="0">
                <a:solidFill>
                  <a:srgbClr val="FF0000"/>
                </a:solidFill>
              </a:rPr>
              <a:t>hysical</a:t>
            </a:r>
            <a:r>
              <a:rPr lang="en-GB" sz="5398" dirty="0">
                <a:solidFill>
                  <a:srgbClr val="FF0000"/>
                </a:solidFill>
              </a:rPr>
              <a:t> </a:t>
            </a:r>
            <a:r>
              <a:rPr lang="en-GB" sz="5398" dirty="0"/>
              <a:t>ones</a:t>
            </a:r>
            <a:endParaRPr sz="5398" dirty="0"/>
          </a:p>
        </p:txBody>
      </p:sp>
      <p:sp>
        <p:nvSpPr>
          <p:cNvPr id="800" name="Shape 800"/>
          <p:cNvSpPr/>
          <p:nvPr/>
        </p:nvSpPr>
        <p:spPr>
          <a:xfrm>
            <a:off x="9527006" y="5801944"/>
            <a:ext cx="92307" cy="369245"/>
          </a:xfrm>
          <a:prstGeom prst="rect">
            <a:avLst/>
          </a:prstGeom>
          <a:ln w="12700">
            <a:miter lim="400000"/>
          </a:ln>
        </p:spPr>
        <p:txBody>
          <a:bodyPr wrap="none" lIns="45675" tIns="45677" rIns="45675" bIns="45677">
            <a:spAutoFit/>
          </a:bodyPr>
          <a:lstStyle/>
          <a:p>
            <a:endParaRPr sz="1800" dirty="0"/>
          </a:p>
        </p:txBody>
      </p:sp>
      <p:pic>
        <p:nvPicPr>
          <p:cNvPr id="22" name="Picture 21" descr="A close up of a sign&#10;&#10;Description generated with high confidence">
            <a:extLst>
              <a:ext uri="{FF2B5EF4-FFF2-40B4-BE49-F238E27FC236}">
                <a16:creationId xmlns:a16="http://schemas.microsoft.com/office/drawing/2014/main" id="{C37256C7-6E21-47CA-A885-375E733BE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spTree>
    <p:extLst>
      <p:ext uri="{BB962C8B-B14F-4D97-AF65-F5344CB8AC3E}">
        <p14:creationId xmlns:p14="http://schemas.microsoft.com/office/powerpoint/2010/main" val="68720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5"/>
                                        </p:tgtEl>
                                        <p:attrNameLst>
                                          <p:attrName>style.visibility</p:attrName>
                                        </p:attrNameLst>
                                      </p:cBhvr>
                                      <p:to>
                                        <p:strVal val="visible"/>
                                      </p:to>
                                    </p:set>
                                    <p:animEffect transition="in" filter="fade">
                                      <p:cBhvr>
                                        <p:cTn id="7" dur="500"/>
                                        <p:tgtEl>
                                          <p:spTgt spid="7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8"/>
                                        </p:tgtEl>
                                        <p:attrNameLst>
                                          <p:attrName>style.visibility</p:attrName>
                                        </p:attrNameLst>
                                      </p:cBhvr>
                                      <p:to>
                                        <p:strVal val="visible"/>
                                      </p:to>
                                    </p:set>
                                    <p:animEffect transition="in" filter="fade">
                                      <p:cBhvr>
                                        <p:cTn id="12" dur="500"/>
                                        <p:tgtEl>
                                          <p:spTgt spid="7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91"/>
                                        </p:tgtEl>
                                        <p:attrNameLst>
                                          <p:attrName>style.visibility</p:attrName>
                                        </p:attrNameLst>
                                      </p:cBhvr>
                                      <p:to>
                                        <p:strVal val="visible"/>
                                      </p:to>
                                    </p:set>
                                    <p:animEffect transition="in" filter="fade">
                                      <p:cBhvr>
                                        <p:cTn id="17" dur="500"/>
                                        <p:tgtEl>
                                          <p:spTgt spid="7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94"/>
                                        </p:tgtEl>
                                        <p:attrNameLst>
                                          <p:attrName>style.visibility</p:attrName>
                                        </p:attrNameLst>
                                      </p:cBhvr>
                                      <p:to>
                                        <p:strVal val="visible"/>
                                      </p:to>
                                    </p:set>
                                    <p:animEffect transition="in" filter="fade">
                                      <p:cBhvr>
                                        <p:cTn id="22" dur="500"/>
                                        <p:tgtEl>
                                          <p:spTgt spid="7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7"/>
                                        </p:tgtEl>
                                        <p:attrNameLst>
                                          <p:attrName>style.visibility</p:attrName>
                                        </p:attrNameLst>
                                      </p:cBhvr>
                                      <p:to>
                                        <p:strVal val="visible"/>
                                      </p:to>
                                    </p:set>
                                    <p:animEffect transition="in" filter="fade">
                                      <p:cBhvr>
                                        <p:cTn id="27" dur="500"/>
                                        <p:tgtEl>
                                          <p:spTgt spid="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 grpId="0" animBg="1" advAuto="0"/>
      <p:bldP spid="788" grpId="0" animBg="1" advAuto="0"/>
      <p:bldP spid="791" grpId="0" animBg="1" advAuto="0"/>
      <p:bldP spid="794" grpId="0" animBg="1" advAuto="0"/>
      <p:bldP spid="797"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79"/>
          <p:cNvSpPr/>
          <p:nvPr/>
        </p:nvSpPr>
        <p:spPr>
          <a:xfrm>
            <a:off x="4940" y="2778"/>
            <a:ext cx="20335404" cy="11303793"/>
          </a:xfrm>
          <a:prstGeom prst="rect">
            <a:avLst/>
          </a:prstGeom>
          <a:solidFill>
            <a:srgbClr val="000000"/>
          </a:solidFill>
          <a:ln w="12700">
            <a:miter lim="400000"/>
          </a:ln>
          <a:effectLst>
            <a:outerShdw blurRad="38100" dist="23000" dir="5400000" rotWithShape="0">
              <a:srgbClr val="000000">
                <a:alpha val="35000"/>
              </a:srgbClr>
            </a:outerShdw>
          </a:effectLst>
        </p:spPr>
        <p:txBody>
          <a:bodyPr lIns="45675" tIns="45677" rIns="45675" bIns="45677" anchor="ctr"/>
          <a:lstStyle/>
          <a:p>
            <a:pPr algn="ctr">
              <a:defRPr>
                <a:solidFill>
                  <a:srgbClr val="FFFFFF"/>
                </a:solidFill>
              </a:defRPr>
            </a:pPr>
            <a:endParaRPr sz="1800" dirty="0"/>
          </a:p>
        </p:txBody>
      </p:sp>
      <p:sp>
        <p:nvSpPr>
          <p:cNvPr id="782" name="Shape 782"/>
          <p:cNvSpPr/>
          <p:nvPr/>
        </p:nvSpPr>
        <p:spPr>
          <a:xfrm>
            <a:off x="2513210" y="10512108"/>
            <a:ext cx="10700175" cy="3690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defRPr>
                <a:solidFill>
                  <a:srgbClr val="FFFFFF"/>
                </a:solidFill>
              </a:defRPr>
            </a:pPr>
            <a:r>
              <a:rPr sz="2398" dirty="0"/>
              <a:t>David Rock, “Your Brain at Work”</a:t>
            </a:r>
            <a:r>
              <a:rPr lang="en-US" sz="2398" dirty="0"/>
              <a:t> Doctorate in the Neuroscience of Leadership</a:t>
            </a:r>
            <a:endParaRPr sz="2398" dirty="0"/>
          </a:p>
        </p:txBody>
      </p:sp>
      <p:grpSp>
        <p:nvGrpSpPr>
          <p:cNvPr id="785" name="Group 785"/>
          <p:cNvGrpSpPr/>
          <p:nvPr/>
        </p:nvGrpSpPr>
        <p:grpSpPr>
          <a:xfrm>
            <a:off x="1277574" y="3072396"/>
            <a:ext cx="15755817" cy="984244"/>
            <a:chOff x="0" y="21987"/>
            <a:chExt cx="15763559" cy="984730"/>
          </a:xfrm>
        </p:grpSpPr>
        <p:sp>
          <p:nvSpPr>
            <p:cNvPr id="783" name="Shape 783"/>
            <p:cNvSpPr/>
            <p:nvPr/>
          </p:nvSpPr>
          <p:spPr>
            <a:xfrm>
              <a:off x="0" y="21987"/>
              <a:ext cx="2129990" cy="9847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defRPr sz="6400" b="1">
                  <a:solidFill>
                    <a:srgbClr val="996633"/>
                  </a:solidFill>
                </a:defRPr>
              </a:pPr>
              <a:r>
                <a:rPr sz="6396" dirty="0">
                  <a:solidFill>
                    <a:srgbClr val="42B9C2"/>
                  </a:solidFill>
                </a:rPr>
                <a:t>S</a:t>
              </a:r>
              <a:r>
                <a:rPr sz="6396" b="1" dirty="0">
                  <a:solidFill>
                    <a:srgbClr val="FF0000"/>
                  </a:solidFill>
                  <a:effectLst>
                    <a:outerShdw blurRad="38100" dist="38100" dir="2700000" algn="tl">
                      <a:srgbClr val="000000">
                        <a:alpha val="43137"/>
                      </a:srgbClr>
                    </a:outerShdw>
                  </a:effectLst>
                </a:rPr>
                <a:t>tatus</a:t>
              </a:r>
            </a:p>
          </p:txBody>
        </p:sp>
        <p:sp>
          <p:nvSpPr>
            <p:cNvPr id="784" name="Shape 784"/>
            <p:cNvSpPr/>
            <p:nvPr/>
          </p:nvSpPr>
          <p:spPr>
            <a:xfrm>
              <a:off x="5082455" y="184809"/>
              <a:ext cx="10681104" cy="6308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4100" b="1">
                  <a:solidFill>
                    <a:srgbClr val="FFFFFF"/>
                  </a:solidFill>
                </a:defRPr>
              </a:lvl1pPr>
            </a:lstStyle>
            <a:p>
              <a:r>
                <a:rPr sz="4097" dirty="0"/>
                <a:t>am I more, less or as important as </a:t>
              </a:r>
              <a:r>
                <a:rPr lang="en-US" sz="4097" dirty="0"/>
                <a:t>You</a:t>
              </a:r>
              <a:r>
                <a:rPr sz="4097" dirty="0"/>
                <a:t> are?</a:t>
              </a:r>
            </a:p>
          </p:txBody>
        </p:sp>
      </p:grpSp>
      <p:grpSp>
        <p:nvGrpSpPr>
          <p:cNvPr id="788" name="Group 788"/>
          <p:cNvGrpSpPr/>
          <p:nvPr/>
        </p:nvGrpSpPr>
        <p:grpSpPr>
          <a:xfrm>
            <a:off x="1217543" y="4315643"/>
            <a:ext cx="12769610" cy="984244"/>
            <a:chOff x="0" y="21990"/>
            <a:chExt cx="12775885" cy="984724"/>
          </a:xfrm>
        </p:grpSpPr>
        <p:sp>
          <p:nvSpPr>
            <p:cNvPr id="786" name="Shape 786"/>
            <p:cNvSpPr/>
            <p:nvPr/>
          </p:nvSpPr>
          <p:spPr>
            <a:xfrm>
              <a:off x="0" y="21990"/>
              <a:ext cx="3138619" cy="9847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defRPr sz="6300" b="1">
                  <a:solidFill>
                    <a:srgbClr val="996633"/>
                  </a:solidFill>
                </a:defRPr>
              </a:pPr>
              <a:r>
                <a:rPr sz="6296" dirty="0">
                  <a:solidFill>
                    <a:srgbClr val="42B9C2"/>
                  </a:solidFill>
                </a:rPr>
                <a:t>C</a:t>
              </a:r>
              <a:r>
                <a:rPr sz="6396" b="1" dirty="0">
                  <a:solidFill>
                    <a:srgbClr val="FF0000"/>
                  </a:solidFill>
                  <a:effectLst>
                    <a:outerShdw blurRad="38100" dist="38100" dir="2700000" algn="tl">
                      <a:srgbClr val="000000">
                        <a:alpha val="43137"/>
                      </a:srgbClr>
                    </a:outerShdw>
                  </a:effectLst>
                </a:rPr>
                <a:t>ertainty</a:t>
              </a:r>
            </a:p>
          </p:txBody>
        </p:sp>
        <p:sp>
          <p:nvSpPr>
            <p:cNvPr id="787" name="Shape 787"/>
            <p:cNvSpPr/>
            <p:nvPr/>
          </p:nvSpPr>
          <p:spPr>
            <a:xfrm>
              <a:off x="5085708" y="206018"/>
              <a:ext cx="7690177" cy="6308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100" b="1">
                  <a:solidFill>
                    <a:srgbClr val="FFFFFF"/>
                  </a:solidFill>
                </a:defRPr>
              </a:lvl1pPr>
            </a:lstStyle>
            <a:p>
              <a:r>
                <a:rPr sz="4097" dirty="0"/>
                <a:t>do I know what will happen to me?</a:t>
              </a:r>
            </a:p>
          </p:txBody>
        </p:sp>
      </p:grpSp>
      <p:grpSp>
        <p:nvGrpSpPr>
          <p:cNvPr id="791" name="Group 791"/>
          <p:cNvGrpSpPr/>
          <p:nvPr/>
        </p:nvGrpSpPr>
        <p:grpSpPr>
          <a:xfrm>
            <a:off x="1227230" y="5552552"/>
            <a:ext cx="9981917" cy="984244"/>
            <a:chOff x="0" y="21990"/>
            <a:chExt cx="9986823" cy="984724"/>
          </a:xfrm>
        </p:grpSpPr>
        <p:sp>
          <p:nvSpPr>
            <p:cNvPr id="789" name="Shape 789"/>
            <p:cNvSpPr/>
            <p:nvPr/>
          </p:nvSpPr>
          <p:spPr>
            <a:xfrm>
              <a:off x="0" y="21990"/>
              <a:ext cx="3592492" cy="9847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defRPr sz="6300" b="1">
                  <a:solidFill>
                    <a:srgbClr val="996633"/>
                  </a:solidFill>
                </a:defRPr>
              </a:pPr>
              <a:r>
                <a:rPr sz="6296" dirty="0">
                  <a:solidFill>
                    <a:srgbClr val="42B9C2"/>
                  </a:solidFill>
                </a:rPr>
                <a:t>A</a:t>
              </a:r>
              <a:r>
                <a:rPr sz="6396" b="1" dirty="0">
                  <a:solidFill>
                    <a:srgbClr val="FF0000"/>
                  </a:solidFill>
                  <a:effectLst>
                    <a:outerShdw blurRad="38100" dist="38100" dir="2700000" algn="tl">
                      <a:srgbClr val="000000">
                        <a:alpha val="43137"/>
                      </a:srgbClr>
                    </a:outerShdw>
                  </a:effectLst>
                </a:rPr>
                <a:t>utonomy</a:t>
              </a:r>
            </a:p>
          </p:txBody>
        </p:sp>
        <p:sp>
          <p:nvSpPr>
            <p:cNvPr id="790" name="Shape 790"/>
            <p:cNvSpPr/>
            <p:nvPr/>
          </p:nvSpPr>
          <p:spPr>
            <a:xfrm>
              <a:off x="5076016" y="208372"/>
              <a:ext cx="4910807" cy="6308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100" b="1">
                  <a:solidFill>
                    <a:srgbClr val="FFFFFF"/>
                  </a:solidFill>
                </a:defRPr>
              </a:lvl1pPr>
            </a:lstStyle>
            <a:p>
              <a:r>
                <a:rPr sz="4097" dirty="0"/>
                <a:t>do I have a say or not?</a:t>
              </a:r>
            </a:p>
          </p:txBody>
        </p:sp>
      </p:grpSp>
      <p:grpSp>
        <p:nvGrpSpPr>
          <p:cNvPr id="794" name="Group 794"/>
          <p:cNvGrpSpPr/>
          <p:nvPr/>
        </p:nvGrpSpPr>
        <p:grpSpPr>
          <a:xfrm>
            <a:off x="1210497" y="6789466"/>
            <a:ext cx="10629799" cy="984244"/>
            <a:chOff x="0" y="21990"/>
            <a:chExt cx="10635022" cy="984724"/>
          </a:xfrm>
        </p:grpSpPr>
        <p:sp>
          <p:nvSpPr>
            <p:cNvPr id="792" name="Shape 792"/>
            <p:cNvSpPr/>
            <p:nvPr/>
          </p:nvSpPr>
          <p:spPr>
            <a:xfrm>
              <a:off x="0" y="21990"/>
              <a:ext cx="4124950" cy="9847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defRPr sz="6300" b="1">
                  <a:solidFill>
                    <a:srgbClr val="996633"/>
                  </a:solidFill>
                </a:defRPr>
              </a:pPr>
              <a:r>
                <a:rPr sz="6296" dirty="0">
                  <a:solidFill>
                    <a:srgbClr val="42B9C2"/>
                  </a:solidFill>
                </a:rPr>
                <a:t>R</a:t>
              </a:r>
              <a:r>
                <a:rPr sz="6396" b="1" dirty="0">
                  <a:solidFill>
                    <a:srgbClr val="FF0000"/>
                  </a:solidFill>
                  <a:effectLst>
                    <a:outerShdw blurRad="38100" dist="38100" dir="2700000" algn="tl">
                      <a:srgbClr val="000000">
                        <a:alpha val="43137"/>
                      </a:srgbClr>
                    </a:outerShdw>
                  </a:effectLst>
                </a:rPr>
                <a:t>elatedness</a:t>
              </a:r>
            </a:p>
          </p:txBody>
        </p:sp>
        <p:sp>
          <p:nvSpPr>
            <p:cNvPr id="793" name="Shape 793"/>
            <p:cNvSpPr/>
            <p:nvPr/>
          </p:nvSpPr>
          <p:spPr>
            <a:xfrm>
              <a:off x="5076284" y="227741"/>
              <a:ext cx="5558738" cy="630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100" b="1">
                  <a:solidFill>
                    <a:srgbClr val="FFFFFF"/>
                  </a:solidFill>
                </a:defRPr>
              </a:lvl1pPr>
            </a:lstStyle>
            <a:p>
              <a:r>
                <a:rPr sz="4097" dirty="0"/>
                <a:t>are </a:t>
              </a:r>
              <a:r>
                <a:rPr lang="en-US" sz="4097" dirty="0"/>
                <a:t>You</a:t>
              </a:r>
              <a:r>
                <a:rPr sz="4097" dirty="0"/>
                <a:t> my friend or foe?</a:t>
              </a:r>
            </a:p>
          </p:txBody>
        </p:sp>
      </p:grpSp>
      <p:grpSp>
        <p:nvGrpSpPr>
          <p:cNvPr id="797" name="Group 797"/>
          <p:cNvGrpSpPr/>
          <p:nvPr/>
        </p:nvGrpSpPr>
        <p:grpSpPr>
          <a:xfrm>
            <a:off x="1205399" y="8026378"/>
            <a:ext cx="18461570" cy="984244"/>
            <a:chOff x="0" y="21990"/>
            <a:chExt cx="18470643" cy="984724"/>
          </a:xfrm>
        </p:grpSpPr>
        <p:sp>
          <p:nvSpPr>
            <p:cNvPr id="795" name="Shape 795"/>
            <p:cNvSpPr/>
            <p:nvPr/>
          </p:nvSpPr>
          <p:spPr>
            <a:xfrm>
              <a:off x="0" y="21990"/>
              <a:ext cx="2779370" cy="9847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a:defRPr sz="6300" b="1">
                  <a:solidFill>
                    <a:srgbClr val="996633"/>
                  </a:solidFill>
                </a:defRPr>
              </a:pPr>
              <a:r>
                <a:rPr sz="6296" dirty="0">
                  <a:solidFill>
                    <a:srgbClr val="42B9C2"/>
                  </a:solidFill>
                </a:rPr>
                <a:t>F</a:t>
              </a:r>
              <a:r>
                <a:rPr sz="6396" b="1" dirty="0">
                  <a:solidFill>
                    <a:srgbClr val="FF0000"/>
                  </a:solidFill>
                  <a:effectLst>
                    <a:outerShdw blurRad="38100" dist="38100" dir="2700000" algn="tl">
                      <a:srgbClr val="000000">
                        <a:alpha val="43137"/>
                      </a:srgbClr>
                    </a:outerShdw>
                  </a:effectLst>
                </a:rPr>
                <a:t>airness</a:t>
              </a:r>
            </a:p>
          </p:txBody>
        </p:sp>
        <p:sp>
          <p:nvSpPr>
            <p:cNvPr id="796" name="Shape 796"/>
            <p:cNvSpPr/>
            <p:nvPr/>
          </p:nvSpPr>
          <p:spPr>
            <a:xfrm>
              <a:off x="5076285" y="280839"/>
              <a:ext cx="13394358" cy="630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4100" b="1">
                  <a:solidFill>
                    <a:srgbClr val="FFFFFF"/>
                  </a:solidFill>
                </a:defRPr>
              </a:lvl1pPr>
            </a:lstStyle>
            <a:p>
              <a:r>
                <a:rPr sz="4097" dirty="0"/>
                <a:t>will </a:t>
              </a:r>
              <a:r>
                <a:rPr lang="en-US" sz="4097" dirty="0"/>
                <a:t>You</a:t>
              </a:r>
              <a:r>
                <a:rPr sz="4097" dirty="0"/>
                <a:t> be fair to me?</a:t>
              </a:r>
            </a:p>
          </p:txBody>
        </p:sp>
      </p:grpSp>
      <p:sp>
        <p:nvSpPr>
          <p:cNvPr id="798" name="Shape 798"/>
          <p:cNvSpPr/>
          <p:nvPr/>
        </p:nvSpPr>
        <p:spPr>
          <a:xfrm>
            <a:off x="967337" y="463451"/>
            <a:ext cx="19164868" cy="166135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53289">
              <a:defRPr sz="5900" b="1">
                <a:solidFill>
                  <a:srgbClr val="FFFFFF"/>
                </a:solidFill>
              </a:defRPr>
            </a:lvl1pPr>
          </a:lstStyle>
          <a:p>
            <a:r>
              <a:rPr sz="5398" dirty="0"/>
              <a:t>our brain treat</a:t>
            </a:r>
            <a:r>
              <a:rPr lang="en-GB" sz="5398" dirty="0"/>
              <a:t>s</a:t>
            </a:r>
            <a:r>
              <a:rPr sz="5398" dirty="0"/>
              <a:t> </a:t>
            </a:r>
            <a:r>
              <a:rPr lang="en-US" sz="5398" dirty="0">
                <a:solidFill>
                  <a:srgbClr val="FF0000"/>
                </a:solidFill>
              </a:rPr>
              <a:t>S</a:t>
            </a:r>
            <a:r>
              <a:rPr sz="5398" dirty="0">
                <a:solidFill>
                  <a:srgbClr val="FF0000"/>
                </a:solidFill>
              </a:rPr>
              <a:t>ocial </a:t>
            </a:r>
            <a:r>
              <a:rPr lang="en-US" sz="5398" dirty="0">
                <a:solidFill>
                  <a:srgbClr val="FF0000"/>
                </a:solidFill>
              </a:rPr>
              <a:t>T</a:t>
            </a:r>
            <a:r>
              <a:rPr sz="5398" dirty="0">
                <a:solidFill>
                  <a:srgbClr val="FF0000"/>
                </a:solidFill>
              </a:rPr>
              <a:t>hreat</a:t>
            </a:r>
            <a:r>
              <a:rPr lang="en-GB" sz="5398" dirty="0">
                <a:solidFill>
                  <a:srgbClr val="FF0000"/>
                </a:solidFill>
              </a:rPr>
              <a:t>s</a:t>
            </a:r>
            <a:r>
              <a:rPr sz="5398" dirty="0"/>
              <a:t> </a:t>
            </a:r>
            <a:br>
              <a:rPr lang="en-GB" sz="5398" dirty="0"/>
            </a:br>
            <a:r>
              <a:rPr sz="5398" dirty="0"/>
              <a:t>in the same way as </a:t>
            </a:r>
            <a:r>
              <a:rPr lang="en-US" sz="5398" dirty="0">
                <a:solidFill>
                  <a:srgbClr val="FF0000"/>
                </a:solidFill>
              </a:rPr>
              <a:t>P</a:t>
            </a:r>
            <a:r>
              <a:rPr sz="5398" dirty="0">
                <a:solidFill>
                  <a:srgbClr val="FF0000"/>
                </a:solidFill>
              </a:rPr>
              <a:t>hysical</a:t>
            </a:r>
            <a:r>
              <a:rPr lang="en-GB" sz="5398" dirty="0">
                <a:solidFill>
                  <a:srgbClr val="FF0000"/>
                </a:solidFill>
              </a:rPr>
              <a:t> </a:t>
            </a:r>
            <a:r>
              <a:rPr lang="en-GB" sz="5398" dirty="0"/>
              <a:t>ones</a:t>
            </a:r>
            <a:endParaRPr sz="5398" dirty="0"/>
          </a:p>
        </p:txBody>
      </p:sp>
      <p:sp>
        <p:nvSpPr>
          <p:cNvPr id="800" name="Shape 800"/>
          <p:cNvSpPr/>
          <p:nvPr/>
        </p:nvSpPr>
        <p:spPr>
          <a:xfrm>
            <a:off x="9527006" y="5801944"/>
            <a:ext cx="92307" cy="369245"/>
          </a:xfrm>
          <a:prstGeom prst="rect">
            <a:avLst/>
          </a:prstGeom>
          <a:ln w="12700">
            <a:miter lim="400000"/>
          </a:ln>
        </p:spPr>
        <p:txBody>
          <a:bodyPr wrap="none" lIns="45675" tIns="45677" rIns="45675" bIns="45677">
            <a:spAutoFit/>
          </a:bodyPr>
          <a:lstStyle/>
          <a:p>
            <a:endParaRPr sz="1800" dirty="0"/>
          </a:p>
        </p:txBody>
      </p:sp>
      <p:pic>
        <p:nvPicPr>
          <p:cNvPr id="22" name="Picture 21" descr="A close up of a sign&#10;&#10;Description generated with high confidence">
            <a:extLst>
              <a:ext uri="{FF2B5EF4-FFF2-40B4-BE49-F238E27FC236}">
                <a16:creationId xmlns:a16="http://schemas.microsoft.com/office/drawing/2014/main" id="{7323FD46-E324-4F70-9E58-81EA13B0D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pic>
        <p:nvPicPr>
          <p:cNvPr id="23" name="Picture 22">
            <a:extLst>
              <a:ext uri="{FF2B5EF4-FFF2-40B4-BE49-F238E27FC236}">
                <a16:creationId xmlns:a16="http://schemas.microsoft.com/office/drawing/2014/main" id="{F6B68D9F-6B52-4ACE-8228-F9CA92BC6A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13013" y="4922734"/>
            <a:ext cx="3512236" cy="528811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76499488"/>
      </p:ext>
    </p:extLst>
  </p:cSld>
  <p:clrMapOvr>
    <a:masterClrMapping/>
  </p:clrMapOvr>
  <p:transition spd="slow">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2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Template A">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4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2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14001</TotalTime>
  <Words>4018</Words>
  <Application>Microsoft Office PowerPoint</Application>
  <PresentationFormat>Custom</PresentationFormat>
  <Paragraphs>412</Paragraphs>
  <Slides>35</Slides>
  <Notes>34</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35</vt:i4>
      </vt:variant>
    </vt:vector>
  </HeadingPairs>
  <TitlesOfParts>
    <vt:vector size="49" baseType="lpstr">
      <vt:lpstr>Arial</vt:lpstr>
      <vt:lpstr>BT Font</vt:lpstr>
      <vt:lpstr>Calibri</vt:lpstr>
      <vt:lpstr>Calibri Light</vt:lpstr>
      <vt:lpstr>Gill Sans</vt:lpstr>
      <vt:lpstr>Helvetica</vt:lpstr>
      <vt:lpstr>Helvetica Light</vt:lpstr>
      <vt:lpstr>Lucida Grande</vt:lpstr>
      <vt:lpstr>Times New Roman</vt:lpstr>
      <vt:lpstr>2_Office Theme</vt:lpstr>
      <vt:lpstr>White</vt:lpstr>
      <vt:lpstr>2_Template A</vt:lpstr>
      <vt:lpstr>3_Office Theme</vt:lpstr>
      <vt:lpstr>4_Office Theme</vt:lpstr>
      <vt:lpstr>PowerPoint Presentation</vt:lpstr>
      <vt:lpstr>PowerPoint Presentation</vt:lpstr>
      <vt:lpstr>Agenda for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heart of performance management</dc:title>
  <dc:creator>Wael Bakhaty</dc:creator>
  <cp:lastModifiedBy>Manoj Jeyaraj</cp:lastModifiedBy>
  <cp:revision>751</cp:revision>
  <dcterms:modified xsi:type="dcterms:W3CDTF">2023-09-28T08:33:50Z</dcterms:modified>
</cp:coreProperties>
</file>